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"/>
  </p:notesMasterIdLst>
  <p:sldIdLst>
    <p:sldId id="258" r:id="rId3"/>
    <p:sldId id="256" r:id="rId4"/>
    <p:sldId id="257" r:id="rId5"/>
  </p:sldIdLst>
  <p:sldSz cx="10972800" cy="27432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2" autoAdjust="0"/>
    <p:restoredTop sz="94660"/>
  </p:normalViewPr>
  <p:slideViewPr>
    <p:cSldViewPr snapToGrid="0">
      <p:cViewPr varScale="1">
        <p:scale>
          <a:sx n="53" d="100"/>
          <a:sy n="53" d="100"/>
        </p:scale>
        <p:origin x="1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tableStyles" Target="tableStyles.xml"/><Relationship Id="rId8" Type="http://schemas.openxmlformats.org/officeDocument/2006/relationships/viewProps" Target="viewProps.xml"/><Relationship Id="rId7" Type="http://schemas.openxmlformats.org/officeDocument/2006/relationships/presProps" Target="presProps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2743200" y="1143000"/>
            <a:ext cx="12344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448945"/>
            <a:ext cx="8229600" cy="955040"/>
          </a:xfrm>
        </p:spPr>
        <p:txBody>
          <a:bodyPr anchor="b"/>
          <a:lstStyle>
            <a:lvl1pPr algn="ctr"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1440815"/>
            <a:ext cx="8229600" cy="662305"/>
          </a:xfrm>
        </p:spPr>
        <p:txBody>
          <a:bodyPr/>
          <a:lstStyle>
            <a:lvl1pPr marL="0" indent="0" algn="ctr">
              <a:buNone/>
              <a:defRPr sz="960"/>
            </a:lvl1pPr>
            <a:lvl2pPr marL="182880" indent="0" algn="ctr">
              <a:buNone/>
              <a:defRPr sz="800"/>
            </a:lvl2pPr>
            <a:lvl3pPr marL="365760" indent="0" algn="ctr">
              <a:buNone/>
              <a:defRPr sz="720"/>
            </a:lvl3pPr>
            <a:lvl4pPr marL="548640" indent="0" algn="ctr">
              <a:buNone/>
              <a:defRPr sz="640"/>
            </a:lvl4pPr>
            <a:lvl5pPr marL="731520" indent="0" algn="ctr">
              <a:buNone/>
              <a:defRPr sz="640"/>
            </a:lvl5pPr>
            <a:lvl6pPr marL="914400" indent="0" algn="ctr">
              <a:buNone/>
              <a:defRPr sz="640"/>
            </a:lvl6pPr>
            <a:lvl7pPr marL="1097280" indent="0" algn="ctr">
              <a:buNone/>
              <a:defRPr sz="640"/>
            </a:lvl7pPr>
            <a:lvl8pPr marL="1280160" indent="0" algn="ctr">
              <a:buNone/>
              <a:defRPr sz="640"/>
            </a:lvl8pPr>
            <a:lvl9pPr marL="1463040" indent="0" algn="ctr">
              <a:buNone/>
              <a:defRPr sz="64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852410" y="146050"/>
            <a:ext cx="2366010" cy="232473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54380" y="146050"/>
            <a:ext cx="6960870" cy="232473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8665" y="683895"/>
            <a:ext cx="9464040" cy="1141095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8665" y="1835785"/>
            <a:ext cx="9464040" cy="600075"/>
          </a:xfrm>
        </p:spPr>
        <p:txBody>
          <a:bodyPr/>
          <a:lstStyle>
            <a:lvl1pPr marL="0" indent="0">
              <a:buNone/>
              <a:defRPr sz="960">
                <a:solidFill>
                  <a:schemeClr val="tx1">
                    <a:tint val="75000"/>
                  </a:schemeClr>
                </a:solidFill>
              </a:defRPr>
            </a:lvl1pPr>
            <a:lvl2pPr marL="182880" indent="0">
              <a:buNone/>
              <a:defRPr sz="800">
                <a:solidFill>
                  <a:schemeClr val="tx1">
                    <a:tint val="75000"/>
                  </a:schemeClr>
                </a:solidFill>
              </a:defRPr>
            </a:lvl2pPr>
            <a:lvl3pPr marL="365760" indent="0">
              <a:buNone/>
              <a:defRPr sz="720">
                <a:solidFill>
                  <a:schemeClr val="tx1">
                    <a:tint val="75000"/>
                  </a:schemeClr>
                </a:solidFill>
              </a:defRPr>
            </a:lvl3pPr>
            <a:lvl4pPr marL="548640" indent="0">
              <a:buNone/>
              <a:defRPr sz="640">
                <a:solidFill>
                  <a:schemeClr val="tx1">
                    <a:tint val="75000"/>
                  </a:schemeClr>
                </a:solidFill>
              </a:defRPr>
            </a:lvl4pPr>
            <a:lvl5pPr marL="731520" indent="0">
              <a:buNone/>
              <a:defRPr sz="640">
                <a:solidFill>
                  <a:schemeClr val="tx1">
                    <a:tint val="75000"/>
                  </a:schemeClr>
                </a:solidFill>
              </a:defRPr>
            </a:lvl5pPr>
            <a:lvl6pPr marL="914400" indent="0">
              <a:buNone/>
              <a:defRPr sz="640">
                <a:solidFill>
                  <a:schemeClr val="tx1">
                    <a:tint val="75000"/>
                  </a:schemeClr>
                </a:solidFill>
              </a:defRPr>
            </a:lvl6pPr>
            <a:lvl7pPr marL="1097280" indent="0">
              <a:buNone/>
              <a:defRPr sz="640">
                <a:solidFill>
                  <a:schemeClr val="tx1">
                    <a:tint val="75000"/>
                  </a:schemeClr>
                </a:solidFill>
              </a:defRPr>
            </a:lvl7pPr>
            <a:lvl8pPr marL="1280160" indent="0">
              <a:buNone/>
              <a:defRPr sz="640">
                <a:solidFill>
                  <a:schemeClr val="tx1">
                    <a:tint val="75000"/>
                  </a:schemeClr>
                </a:solidFill>
              </a:defRPr>
            </a:lvl8pPr>
            <a:lvl9pPr marL="1463040" indent="0">
              <a:buNone/>
              <a:defRPr sz="64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54380" y="730250"/>
            <a:ext cx="4663440" cy="174053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54980" y="730250"/>
            <a:ext cx="4663440" cy="174053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809" y="146050"/>
            <a:ext cx="9464040" cy="5302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5809" y="672465"/>
            <a:ext cx="4642008" cy="329565"/>
          </a:xfrm>
        </p:spPr>
        <p:txBody>
          <a:bodyPr anchor="b"/>
          <a:lstStyle>
            <a:lvl1pPr marL="0" indent="0">
              <a:buNone/>
              <a:defRPr sz="960" b="1"/>
            </a:lvl1pPr>
            <a:lvl2pPr marL="182880" indent="0">
              <a:buNone/>
              <a:defRPr sz="800" b="1"/>
            </a:lvl2pPr>
            <a:lvl3pPr marL="365760" indent="0">
              <a:buNone/>
              <a:defRPr sz="720" b="1"/>
            </a:lvl3pPr>
            <a:lvl4pPr marL="548640" indent="0">
              <a:buNone/>
              <a:defRPr sz="640" b="1"/>
            </a:lvl4pPr>
            <a:lvl5pPr marL="731520" indent="0">
              <a:buNone/>
              <a:defRPr sz="640" b="1"/>
            </a:lvl5pPr>
            <a:lvl6pPr marL="914400" indent="0">
              <a:buNone/>
              <a:defRPr sz="640" b="1"/>
            </a:lvl6pPr>
            <a:lvl7pPr marL="1097280" indent="0">
              <a:buNone/>
              <a:defRPr sz="640" b="1"/>
            </a:lvl7pPr>
            <a:lvl8pPr marL="1280160" indent="0">
              <a:buNone/>
              <a:defRPr sz="640" b="1"/>
            </a:lvl8pPr>
            <a:lvl9pPr marL="1463040" indent="0">
              <a:buNone/>
              <a:defRPr sz="64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55809" y="1002030"/>
            <a:ext cx="4642008" cy="147383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554980" y="672465"/>
            <a:ext cx="4664869" cy="329565"/>
          </a:xfrm>
        </p:spPr>
        <p:txBody>
          <a:bodyPr anchor="b"/>
          <a:lstStyle>
            <a:lvl1pPr marL="0" indent="0">
              <a:buNone/>
              <a:defRPr sz="960" b="1"/>
            </a:lvl1pPr>
            <a:lvl2pPr marL="182880" indent="0">
              <a:buNone/>
              <a:defRPr sz="800" b="1"/>
            </a:lvl2pPr>
            <a:lvl3pPr marL="365760" indent="0">
              <a:buNone/>
              <a:defRPr sz="720" b="1"/>
            </a:lvl3pPr>
            <a:lvl4pPr marL="548640" indent="0">
              <a:buNone/>
              <a:defRPr sz="640" b="1"/>
            </a:lvl4pPr>
            <a:lvl5pPr marL="731520" indent="0">
              <a:buNone/>
              <a:defRPr sz="640" b="1"/>
            </a:lvl5pPr>
            <a:lvl6pPr marL="914400" indent="0">
              <a:buNone/>
              <a:defRPr sz="640" b="1"/>
            </a:lvl6pPr>
            <a:lvl7pPr marL="1097280" indent="0">
              <a:buNone/>
              <a:defRPr sz="640" b="1"/>
            </a:lvl7pPr>
            <a:lvl8pPr marL="1280160" indent="0">
              <a:buNone/>
              <a:defRPr sz="640" b="1"/>
            </a:lvl8pPr>
            <a:lvl9pPr marL="1463040" indent="0">
              <a:buNone/>
              <a:defRPr sz="64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54980" y="1002030"/>
            <a:ext cx="4664869" cy="147383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809" y="182880"/>
            <a:ext cx="3539013" cy="640080"/>
          </a:xfrm>
        </p:spPr>
        <p:txBody>
          <a:bodyPr anchor="b"/>
          <a:lstStyle>
            <a:lvl1pPr>
              <a:defRPr sz="128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64869" y="394970"/>
            <a:ext cx="5554980" cy="1949450"/>
          </a:xfrm>
        </p:spPr>
        <p:txBody>
          <a:bodyPr/>
          <a:lstStyle>
            <a:lvl1pPr>
              <a:defRPr sz="1280"/>
            </a:lvl1pPr>
            <a:lvl2pPr>
              <a:defRPr sz="1120"/>
            </a:lvl2pPr>
            <a:lvl3pPr>
              <a:defRPr sz="960"/>
            </a:lvl3pPr>
            <a:lvl4pPr>
              <a:defRPr sz="800"/>
            </a:lvl4pPr>
            <a:lvl5pPr>
              <a:defRPr sz="800"/>
            </a:lvl5pPr>
            <a:lvl6pPr>
              <a:defRPr sz="800"/>
            </a:lvl6pPr>
            <a:lvl7pPr>
              <a:defRPr sz="800"/>
            </a:lvl7pPr>
            <a:lvl8pPr>
              <a:defRPr sz="800"/>
            </a:lvl8pPr>
            <a:lvl9pPr>
              <a:defRPr sz="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55809" y="822960"/>
            <a:ext cx="3539013" cy="1524635"/>
          </a:xfrm>
        </p:spPr>
        <p:txBody>
          <a:bodyPr/>
          <a:lstStyle>
            <a:lvl1pPr marL="0" indent="0">
              <a:buNone/>
              <a:defRPr sz="640"/>
            </a:lvl1pPr>
            <a:lvl2pPr marL="182880" indent="0">
              <a:buNone/>
              <a:defRPr sz="560"/>
            </a:lvl2pPr>
            <a:lvl3pPr marL="365760" indent="0">
              <a:buNone/>
              <a:defRPr sz="480"/>
            </a:lvl3pPr>
            <a:lvl4pPr marL="548640" indent="0">
              <a:buNone/>
              <a:defRPr sz="400"/>
            </a:lvl4pPr>
            <a:lvl5pPr marL="731520" indent="0">
              <a:buNone/>
              <a:defRPr sz="400"/>
            </a:lvl5pPr>
            <a:lvl6pPr marL="914400" indent="0">
              <a:buNone/>
              <a:defRPr sz="400"/>
            </a:lvl6pPr>
            <a:lvl7pPr marL="1097280" indent="0">
              <a:buNone/>
              <a:defRPr sz="400"/>
            </a:lvl7pPr>
            <a:lvl8pPr marL="1280160" indent="0">
              <a:buNone/>
              <a:defRPr sz="400"/>
            </a:lvl8pPr>
            <a:lvl9pPr marL="1463040" indent="0">
              <a:buNone/>
              <a:defRPr sz="4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809" y="182880"/>
            <a:ext cx="3539013" cy="640080"/>
          </a:xfrm>
        </p:spPr>
        <p:txBody>
          <a:bodyPr anchor="b"/>
          <a:lstStyle>
            <a:lvl1pPr>
              <a:defRPr sz="128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664869" y="394970"/>
            <a:ext cx="5554980" cy="1949450"/>
          </a:xfrm>
        </p:spPr>
        <p:txBody>
          <a:bodyPr/>
          <a:lstStyle>
            <a:lvl1pPr marL="0" indent="0">
              <a:buNone/>
              <a:defRPr sz="1280"/>
            </a:lvl1pPr>
            <a:lvl2pPr marL="182880" indent="0">
              <a:buNone/>
              <a:defRPr sz="1120"/>
            </a:lvl2pPr>
            <a:lvl3pPr marL="365760" indent="0">
              <a:buNone/>
              <a:defRPr sz="960"/>
            </a:lvl3pPr>
            <a:lvl4pPr marL="548640" indent="0">
              <a:buNone/>
              <a:defRPr sz="800"/>
            </a:lvl4pPr>
            <a:lvl5pPr marL="731520" indent="0">
              <a:buNone/>
              <a:defRPr sz="800"/>
            </a:lvl5pPr>
            <a:lvl6pPr marL="914400" indent="0">
              <a:buNone/>
              <a:defRPr sz="800"/>
            </a:lvl6pPr>
            <a:lvl7pPr marL="1097280" indent="0">
              <a:buNone/>
              <a:defRPr sz="800"/>
            </a:lvl7pPr>
            <a:lvl8pPr marL="1280160" indent="0">
              <a:buNone/>
              <a:defRPr sz="800"/>
            </a:lvl8pPr>
            <a:lvl9pPr marL="1463040" indent="0">
              <a:buNone/>
              <a:defRPr sz="8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55809" y="822960"/>
            <a:ext cx="3539013" cy="1524635"/>
          </a:xfrm>
        </p:spPr>
        <p:txBody>
          <a:bodyPr/>
          <a:lstStyle>
            <a:lvl1pPr marL="0" indent="0">
              <a:buNone/>
              <a:defRPr sz="640"/>
            </a:lvl1pPr>
            <a:lvl2pPr marL="182880" indent="0">
              <a:buNone/>
              <a:defRPr sz="560"/>
            </a:lvl2pPr>
            <a:lvl3pPr marL="365760" indent="0">
              <a:buNone/>
              <a:defRPr sz="480"/>
            </a:lvl3pPr>
            <a:lvl4pPr marL="548640" indent="0">
              <a:buNone/>
              <a:defRPr sz="400"/>
            </a:lvl4pPr>
            <a:lvl5pPr marL="731520" indent="0">
              <a:buNone/>
              <a:defRPr sz="400"/>
            </a:lvl5pPr>
            <a:lvl6pPr marL="914400" indent="0">
              <a:buNone/>
              <a:defRPr sz="400"/>
            </a:lvl6pPr>
            <a:lvl7pPr marL="1097280" indent="0">
              <a:buNone/>
              <a:defRPr sz="400"/>
            </a:lvl7pPr>
            <a:lvl8pPr marL="1280160" indent="0">
              <a:buNone/>
              <a:defRPr sz="400"/>
            </a:lvl8pPr>
            <a:lvl9pPr marL="1463040" indent="0">
              <a:buNone/>
              <a:defRPr sz="4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54380" y="146050"/>
            <a:ext cx="9464040" cy="5302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4380" y="730250"/>
            <a:ext cx="9464040" cy="17405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4380" y="2542540"/>
            <a:ext cx="2468880" cy="146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4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34740" y="2542540"/>
            <a:ext cx="3703320" cy="146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4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49540" y="2542540"/>
            <a:ext cx="2468880" cy="146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4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365760" rtl="0" eaLnBrk="1" latinLnBrk="0" hangingPunct="1">
        <a:lnSpc>
          <a:spcPct val="90000"/>
        </a:lnSpc>
        <a:spcBef>
          <a:spcPct val="0"/>
        </a:spcBef>
        <a:buNone/>
        <a:defRPr sz="176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365760" rtl="0" eaLnBrk="1" latinLnBrk="0" hangingPunct="1">
        <a:lnSpc>
          <a:spcPct val="90000"/>
        </a:lnSpc>
        <a:spcBef>
          <a:spcPct val="80000"/>
        </a:spcBef>
        <a:buFont typeface="Arial" panose="020B0604020202020204" pitchFamily="34" charset="0"/>
        <a:buChar char="•"/>
        <a:defRPr sz="1120" kern="1200">
          <a:solidFill>
            <a:schemeClr val="tx1"/>
          </a:solidFill>
          <a:latin typeface="+mn-lt"/>
          <a:ea typeface="+mn-ea"/>
          <a:cs typeface="+mn-cs"/>
        </a:defRPr>
      </a:lvl1pPr>
      <a:lvl2pPr marL="274320" indent="-91440" algn="l" defTabSz="365760" rtl="0" eaLnBrk="1" latinLnBrk="0" hangingPunct="1">
        <a:lnSpc>
          <a:spcPct val="90000"/>
        </a:lnSpc>
        <a:spcBef>
          <a:spcPct val="40000"/>
        </a:spcBef>
        <a:buFont typeface="Arial" panose="020B0604020202020204" pitchFamily="34" charset="0"/>
        <a:buChar char="•"/>
        <a:defRPr sz="96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-91440" algn="l" defTabSz="365760" rtl="0" eaLnBrk="1" latinLnBrk="0" hangingPunct="1">
        <a:lnSpc>
          <a:spcPct val="90000"/>
        </a:lnSpc>
        <a:spcBef>
          <a:spcPct val="40000"/>
        </a:spcBef>
        <a:buFont typeface="Arial" panose="020B0604020202020204" pitchFamily="34" charset="0"/>
        <a:buChar char="•"/>
        <a:defRPr sz="800" kern="1200">
          <a:solidFill>
            <a:schemeClr val="tx1"/>
          </a:solidFill>
          <a:latin typeface="+mn-lt"/>
          <a:ea typeface="+mn-ea"/>
          <a:cs typeface="+mn-cs"/>
        </a:defRPr>
      </a:lvl3pPr>
      <a:lvl4pPr marL="640080" indent="-91440" algn="l" defTabSz="365760" rtl="0" eaLnBrk="1" latinLnBrk="0" hangingPunct="1">
        <a:lnSpc>
          <a:spcPct val="90000"/>
        </a:lnSpc>
        <a:spcBef>
          <a:spcPct val="40000"/>
        </a:spcBef>
        <a:buFont typeface="Arial" panose="020B0604020202020204" pitchFamily="34" charset="0"/>
        <a:buChar char="•"/>
        <a:defRPr sz="720" kern="1200">
          <a:solidFill>
            <a:schemeClr val="tx1"/>
          </a:solidFill>
          <a:latin typeface="+mn-lt"/>
          <a:ea typeface="+mn-ea"/>
          <a:cs typeface="+mn-cs"/>
        </a:defRPr>
      </a:lvl4pPr>
      <a:lvl5pPr marL="822960" indent="-91440" algn="l" defTabSz="365760" rtl="0" eaLnBrk="1" latinLnBrk="0" hangingPunct="1">
        <a:lnSpc>
          <a:spcPct val="90000"/>
        </a:lnSpc>
        <a:spcBef>
          <a:spcPct val="40000"/>
        </a:spcBef>
        <a:buFont typeface="Arial" panose="020B0604020202020204" pitchFamily="34" charset="0"/>
        <a:buChar char="•"/>
        <a:defRPr sz="720" kern="1200">
          <a:solidFill>
            <a:schemeClr val="tx1"/>
          </a:solidFill>
          <a:latin typeface="+mn-lt"/>
          <a:ea typeface="+mn-ea"/>
          <a:cs typeface="+mn-cs"/>
        </a:defRPr>
      </a:lvl5pPr>
      <a:lvl6pPr marL="1005840" indent="-91440" algn="l" defTabSz="365760" rtl="0" eaLnBrk="1" latinLnBrk="0" hangingPunct="1">
        <a:lnSpc>
          <a:spcPct val="90000"/>
        </a:lnSpc>
        <a:spcBef>
          <a:spcPct val="40000"/>
        </a:spcBef>
        <a:buFont typeface="Arial" panose="020B0604020202020204" pitchFamily="34" charset="0"/>
        <a:buChar char="•"/>
        <a:defRPr sz="720" kern="1200">
          <a:solidFill>
            <a:schemeClr val="tx1"/>
          </a:solidFill>
          <a:latin typeface="+mn-lt"/>
          <a:ea typeface="+mn-ea"/>
          <a:cs typeface="+mn-cs"/>
        </a:defRPr>
      </a:lvl6pPr>
      <a:lvl7pPr marL="1188720" indent="-91440" algn="l" defTabSz="365760" rtl="0" eaLnBrk="1" latinLnBrk="0" hangingPunct="1">
        <a:lnSpc>
          <a:spcPct val="90000"/>
        </a:lnSpc>
        <a:spcBef>
          <a:spcPct val="40000"/>
        </a:spcBef>
        <a:buFont typeface="Arial" panose="020B0604020202020204" pitchFamily="34" charset="0"/>
        <a:buChar char="•"/>
        <a:defRPr sz="720" kern="1200">
          <a:solidFill>
            <a:schemeClr val="tx1"/>
          </a:solidFill>
          <a:latin typeface="+mn-lt"/>
          <a:ea typeface="+mn-ea"/>
          <a:cs typeface="+mn-cs"/>
        </a:defRPr>
      </a:lvl7pPr>
      <a:lvl8pPr marL="1371600" indent="-91440" algn="l" defTabSz="365760" rtl="0" eaLnBrk="1" latinLnBrk="0" hangingPunct="1">
        <a:lnSpc>
          <a:spcPct val="90000"/>
        </a:lnSpc>
        <a:spcBef>
          <a:spcPct val="40000"/>
        </a:spcBef>
        <a:buFont typeface="Arial" panose="020B0604020202020204" pitchFamily="34" charset="0"/>
        <a:buChar char="•"/>
        <a:defRPr sz="720" kern="1200">
          <a:solidFill>
            <a:schemeClr val="tx1"/>
          </a:solidFill>
          <a:latin typeface="+mn-lt"/>
          <a:ea typeface="+mn-ea"/>
          <a:cs typeface="+mn-cs"/>
        </a:defRPr>
      </a:lvl8pPr>
      <a:lvl9pPr marL="1554480" indent="-91440" algn="l" defTabSz="365760" rtl="0" eaLnBrk="1" latinLnBrk="0" hangingPunct="1">
        <a:lnSpc>
          <a:spcPct val="90000"/>
        </a:lnSpc>
        <a:spcBef>
          <a:spcPct val="40000"/>
        </a:spcBef>
        <a:buFont typeface="Arial" panose="020B0604020202020204" pitchFamily="34" charset="0"/>
        <a:buChar char="•"/>
        <a:defRPr sz="7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65760" rtl="0" eaLnBrk="1" latinLnBrk="0" hangingPunct="1">
        <a:defRPr sz="720" kern="1200">
          <a:solidFill>
            <a:schemeClr val="tx1"/>
          </a:solidFill>
          <a:latin typeface="+mn-lt"/>
          <a:ea typeface="+mn-ea"/>
          <a:cs typeface="+mn-cs"/>
        </a:defRPr>
      </a:lvl1pPr>
      <a:lvl2pPr marL="182880" algn="l" defTabSz="365760" rtl="0" eaLnBrk="1" latinLnBrk="0" hangingPunct="1">
        <a:defRPr sz="720" kern="1200">
          <a:solidFill>
            <a:schemeClr val="tx1"/>
          </a:solidFill>
          <a:latin typeface="+mn-lt"/>
          <a:ea typeface="+mn-ea"/>
          <a:cs typeface="+mn-cs"/>
        </a:defRPr>
      </a:lvl2pPr>
      <a:lvl3pPr marL="365760" algn="l" defTabSz="365760" rtl="0" eaLnBrk="1" latinLnBrk="0" hangingPunct="1">
        <a:defRPr sz="720" kern="1200">
          <a:solidFill>
            <a:schemeClr val="tx1"/>
          </a:solidFill>
          <a:latin typeface="+mn-lt"/>
          <a:ea typeface="+mn-ea"/>
          <a:cs typeface="+mn-cs"/>
        </a:defRPr>
      </a:lvl3pPr>
      <a:lvl4pPr marL="548640" algn="l" defTabSz="365760" rtl="0" eaLnBrk="1" latinLnBrk="0" hangingPunct="1">
        <a:defRPr sz="720" kern="1200">
          <a:solidFill>
            <a:schemeClr val="tx1"/>
          </a:solidFill>
          <a:latin typeface="+mn-lt"/>
          <a:ea typeface="+mn-ea"/>
          <a:cs typeface="+mn-cs"/>
        </a:defRPr>
      </a:lvl4pPr>
      <a:lvl5pPr marL="731520" algn="l" defTabSz="365760" rtl="0" eaLnBrk="1" latinLnBrk="0" hangingPunct="1">
        <a:defRPr sz="72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algn="l" defTabSz="365760" rtl="0" eaLnBrk="1" latinLnBrk="0" hangingPunct="1">
        <a:defRPr sz="720" kern="1200">
          <a:solidFill>
            <a:schemeClr val="tx1"/>
          </a:solidFill>
          <a:latin typeface="+mn-lt"/>
          <a:ea typeface="+mn-ea"/>
          <a:cs typeface="+mn-cs"/>
        </a:defRPr>
      </a:lvl6pPr>
      <a:lvl7pPr marL="1097280" algn="l" defTabSz="365760" rtl="0" eaLnBrk="1" latinLnBrk="0" hangingPunct="1">
        <a:defRPr sz="720" kern="1200">
          <a:solidFill>
            <a:schemeClr val="tx1"/>
          </a:solidFill>
          <a:latin typeface="+mn-lt"/>
          <a:ea typeface="+mn-ea"/>
          <a:cs typeface="+mn-cs"/>
        </a:defRPr>
      </a:lvl7pPr>
      <a:lvl8pPr marL="1280160" algn="l" defTabSz="365760" rtl="0" eaLnBrk="1" latinLnBrk="0" hangingPunct="1">
        <a:defRPr sz="720" kern="1200">
          <a:solidFill>
            <a:schemeClr val="tx1"/>
          </a:solidFill>
          <a:latin typeface="+mn-lt"/>
          <a:ea typeface="+mn-ea"/>
          <a:cs typeface="+mn-cs"/>
        </a:defRPr>
      </a:lvl8pPr>
      <a:lvl9pPr marL="1463040" algn="l" defTabSz="365760" rtl="0" eaLnBrk="1" latinLnBrk="0" hangingPunct="1">
        <a:defRPr sz="7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3.png"/><Relationship Id="rId8" Type="http://schemas.openxmlformats.org/officeDocument/2006/relationships/image" Target="../media/image12.png"/><Relationship Id="rId7" Type="http://schemas.openxmlformats.org/officeDocument/2006/relationships/image" Target="../media/image11.png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image" Target="../media/image21.png"/><Relationship Id="rId8" Type="http://schemas.openxmlformats.org/officeDocument/2006/relationships/image" Target="../media/image20.png"/><Relationship Id="rId7" Type="http://schemas.openxmlformats.org/officeDocument/2006/relationships/image" Target="../media/image19.png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8" Type="http://schemas.openxmlformats.org/officeDocument/2006/relationships/notesSlide" Target="../notesSlides/notesSlide1.xml"/><Relationship Id="rId17" Type="http://schemas.openxmlformats.org/officeDocument/2006/relationships/slideLayout" Target="../slideLayouts/slideLayout2.xml"/><Relationship Id="rId16" Type="http://schemas.openxmlformats.org/officeDocument/2006/relationships/image" Target="../media/image28.png"/><Relationship Id="rId15" Type="http://schemas.openxmlformats.org/officeDocument/2006/relationships/image" Target="../media/image27.png"/><Relationship Id="rId14" Type="http://schemas.openxmlformats.org/officeDocument/2006/relationships/image" Target="../media/image26.png"/><Relationship Id="rId13" Type="http://schemas.openxmlformats.org/officeDocument/2006/relationships/image" Target="../media/image25.png"/><Relationship Id="rId12" Type="http://schemas.openxmlformats.org/officeDocument/2006/relationships/image" Target="../media/image24.png"/><Relationship Id="rId11" Type="http://schemas.openxmlformats.org/officeDocument/2006/relationships/image" Target="../media/image23.png"/><Relationship Id="rId10" Type="http://schemas.openxmlformats.org/officeDocument/2006/relationships/image" Target="../media/image22.png"/><Relationship Id="rId1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rcRect l="9297" t="49654" r="50621"/>
          <a:stretch>
            <a:fillRect/>
          </a:stretch>
        </p:blipFill>
        <p:spPr>
          <a:xfrm>
            <a:off x="-17745710" y="-3794125"/>
            <a:ext cx="13438505" cy="51790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rcRect l="10244" t="53309" r="50619" b="6735"/>
          <a:stretch>
            <a:fillRect/>
          </a:stretch>
        </p:blipFill>
        <p:spPr>
          <a:xfrm>
            <a:off x="-17050385" y="5118100"/>
            <a:ext cx="13121640" cy="411035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rcRect l="25509" t="67062" r="63765" b="10247"/>
          <a:stretch>
            <a:fillRect/>
          </a:stretch>
        </p:blipFill>
        <p:spPr>
          <a:xfrm>
            <a:off x="-13249910" y="396875"/>
            <a:ext cx="3596005" cy="233426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5895" y="175895"/>
            <a:ext cx="3000375" cy="239077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2145" y="1351280"/>
            <a:ext cx="2622550" cy="131572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9" name="Picture 8" descr="FAG"/>
          <p:cNvPicPr>
            <a:picLocks noChangeAspect="1"/>
          </p:cNvPicPr>
          <p:nvPr/>
        </p:nvPicPr>
        <p:blipFill>
          <a:blip r:embed="rId1"/>
          <a:srcRect t="6465" b="48790"/>
          <a:stretch>
            <a:fillRect/>
          </a:stretch>
        </p:blipFill>
        <p:spPr>
          <a:xfrm>
            <a:off x="0" y="-1905"/>
            <a:ext cx="8180705" cy="2745740"/>
          </a:xfrm>
          <a:prstGeom prst="rect">
            <a:avLst/>
          </a:prstGeom>
        </p:spPr>
      </p:pic>
      <p:pic>
        <p:nvPicPr>
          <p:cNvPr id="10" name="Picture 9" descr="FAG"/>
          <p:cNvPicPr>
            <a:picLocks noChangeAspect="1"/>
          </p:cNvPicPr>
          <p:nvPr/>
        </p:nvPicPr>
        <p:blipFill>
          <a:blip r:embed="rId1"/>
          <a:srcRect l="59908" t="6465" b="48790"/>
          <a:stretch>
            <a:fillRect/>
          </a:stretch>
        </p:blipFill>
        <p:spPr>
          <a:xfrm flipH="1">
            <a:off x="8163560" y="-3175"/>
            <a:ext cx="2823845" cy="274574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rcRect t="34910" b="49268"/>
          <a:stretch>
            <a:fillRect/>
          </a:stretch>
        </p:blipFill>
        <p:spPr>
          <a:xfrm>
            <a:off x="1824990" y="-1069340"/>
            <a:ext cx="3036570" cy="64262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rcRect t="56869"/>
          <a:stretch>
            <a:fillRect/>
          </a:stretch>
        </p:blipFill>
        <p:spPr>
          <a:xfrm>
            <a:off x="7331710" y="-1444625"/>
            <a:ext cx="1686560" cy="97282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6003290" y="662940"/>
            <a:ext cx="1932940" cy="64071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8613775" y="660400"/>
            <a:ext cx="1939290" cy="643255"/>
          </a:xfrm>
          <a:prstGeom prst="rect">
            <a:avLst/>
          </a:prstGeom>
        </p:spPr>
      </p:pic>
      <p:sp>
        <p:nvSpPr>
          <p:cNvPr id="18" name="Rounded Rectangle 17"/>
          <p:cNvSpPr/>
          <p:nvPr/>
        </p:nvSpPr>
        <p:spPr>
          <a:xfrm>
            <a:off x="2043430" y="1885315"/>
            <a:ext cx="2068195" cy="812165"/>
          </a:xfrm>
          <a:prstGeom prst="roundRect">
            <a:avLst/>
          </a:prstGeom>
          <a:blipFill rotWithShape="1"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0" name="Text Box 19"/>
          <p:cNvSpPr txBox="1"/>
          <p:nvPr/>
        </p:nvSpPr>
        <p:spPr>
          <a:xfrm>
            <a:off x="749935" y="259715"/>
            <a:ext cx="184785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" altLang="en-US" sz="1000">
                <a:solidFill>
                  <a:schemeClr val="bg1"/>
                </a:solidFill>
              </a:rPr>
              <a:t>Right </a:t>
            </a:r>
            <a:endParaRPr lang="" altLang="en-US" sz="1000">
              <a:solidFill>
                <a:schemeClr val="bg1"/>
              </a:solidFill>
            </a:endParaRPr>
          </a:p>
          <a:p>
            <a:pPr algn="ctr"/>
            <a:r>
              <a:rPr lang="" altLang="en-US" sz="1000">
                <a:solidFill>
                  <a:schemeClr val="bg1"/>
                </a:solidFill>
              </a:rPr>
              <a:t>RGB</a:t>
            </a:r>
            <a:endParaRPr lang="" altLang="en-US" sz="1000">
              <a:solidFill>
                <a:schemeClr val="bg1"/>
              </a:solidFill>
            </a:endParaRPr>
          </a:p>
        </p:txBody>
      </p:sp>
      <p:sp>
        <p:nvSpPr>
          <p:cNvPr id="21" name="Text Box 20"/>
          <p:cNvSpPr txBox="1"/>
          <p:nvPr/>
        </p:nvSpPr>
        <p:spPr>
          <a:xfrm>
            <a:off x="2848610" y="635635"/>
            <a:ext cx="184785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" altLang="en-US" sz="1000">
                <a:solidFill>
                  <a:schemeClr val="bg1"/>
                </a:solidFill>
              </a:rPr>
              <a:t>Left </a:t>
            </a:r>
            <a:endParaRPr lang="" altLang="en-US" sz="1000">
              <a:solidFill>
                <a:schemeClr val="bg1"/>
              </a:solidFill>
            </a:endParaRPr>
          </a:p>
          <a:p>
            <a:pPr algn="ctr"/>
            <a:r>
              <a:rPr lang="" altLang="en-US" sz="1000">
                <a:solidFill>
                  <a:schemeClr val="bg1"/>
                </a:solidFill>
              </a:rPr>
              <a:t>RGB</a:t>
            </a:r>
            <a:endParaRPr lang="" altLang="en-US" sz="1000">
              <a:solidFill>
                <a:schemeClr val="bg1"/>
              </a:solidFill>
            </a:endParaRPr>
          </a:p>
        </p:txBody>
      </p:sp>
      <p:sp>
        <p:nvSpPr>
          <p:cNvPr id="22" name="Text Box 21"/>
          <p:cNvSpPr txBox="1"/>
          <p:nvPr/>
        </p:nvSpPr>
        <p:spPr>
          <a:xfrm>
            <a:off x="2442210" y="393065"/>
            <a:ext cx="184785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" altLang="en-US" sz="1000">
                <a:solidFill>
                  <a:schemeClr val="bg1"/>
                </a:solidFill>
              </a:rPr>
              <a:t>Lidar</a:t>
            </a:r>
            <a:endParaRPr lang="" altLang="en-US" sz="1000">
              <a:solidFill>
                <a:schemeClr val="bg1"/>
              </a:solidFill>
            </a:endParaRPr>
          </a:p>
        </p:txBody>
      </p:sp>
      <p:sp>
        <p:nvSpPr>
          <p:cNvPr id="23" name="Text Box 22"/>
          <p:cNvSpPr txBox="1"/>
          <p:nvPr/>
        </p:nvSpPr>
        <p:spPr>
          <a:xfrm>
            <a:off x="2208530" y="915670"/>
            <a:ext cx="832485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" altLang="en-US" sz="1000">
                <a:solidFill>
                  <a:schemeClr val="bg1"/>
                </a:solidFill>
              </a:rPr>
              <a:t>Adaptive </a:t>
            </a:r>
            <a:endParaRPr lang="" altLang="en-US" sz="1000">
              <a:solidFill>
                <a:schemeClr val="bg1"/>
              </a:solidFill>
            </a:endParaRPr>
          </a:p>
          <a:p>
            <a:pPr algn="ctr"/>
            <a:r>
              <a:rPr lang="" altLang="en-US" sz="1000">
                <a:solidFill>
                  <a:schemeClr val="bg1"/>
                </a:solidFill>
              </a:rPr>
              <a:t>Laser </a:t>
            </a:r>
            <a:endParaRPr lang="" altLang="en-US" sz="1000">
              <a:solidFill>
                <a:schemeClr val="bg1"/>
              </a:solidFill>
            </a:endParaRPr>
          </a:p>
          <a:p>
            <a:pPr algn="ctr"/>
            <a:r>
              <a:rPr lang="" altLang="en-US" sz="1000">
                <a:solidFill>
                  <a:schemeClr val="bg1"/>
                </a:solidFill>
              </a:rPr>
              <a:t>Line</a:t>
            </a:r>
            <a:endParaRPr lang="" altLang="en-US" sz="1000">
              <a:solidFill>
                <a:schemeClr val="bg1"/>
              </a:solidFill>
            </a:endParaRPr>
          </a:p>
        </p:txBody>
      </p:sp>
      <p:sp>
        <p:nvSpPr>
          <p:cNvPr id="24" name="Text Box 23"/>
          <p:cNvSpPr txBox="1"/>
          <p:nvPr/>
        </p:nvSpPr>
        <p:spPr>
          <a:xfrm>
            <a:off x="2760980" y="966470"/>
            <a:ext cx="832485" cy="4914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" altLang="en-US" sz="1000">
                <a:solidFill>
                  <a:schemeClr val="bg1"/>
                </a:solidFill>
              </a:rPr>
              <a:t>Rolling </a:t>
            </a:r>
            <a:r>
              <a:rPr lang="" altLang="en-US" sz="800">
                <a:solidFill>
                  <a:schemeClr val="bg1"/>
                </a:solidFill>
              </a:rPr>
              <a:t>Shutter</a:t>
            </a:r>
            <a:endParaRPr lang="" altLang="en-US" sz="800">
              <a:solidFill>
                <a:schemeClr val="bg1"/>
              </a:solidFill>
            </a:endParaRPr>
          </a:p>
          <a:p>
            <a:pPr algn="ctr"/>
            <a:r>
              <a:rPr lang="" altLang="en-US" sz="800">
                <a:solidFill>
                  <a:schemeClr val="bg1"/>
                </a:solidFill>
              </a:rPr>
              <a:t>NIR </a:t>
            </a:r>
            <a:endParaRPr lang="" altLang="en-US" sz="800">
              <a:solidFill>
                <a:schemeClr val="bg1"/>
              </a:solidFill>
            </a:endParaRPr>
          </a:p>
        </p:txBody>
      </p:sp>
      <p:sp>
        <p:nvSpPr>
          <p:cNvPr id="25" name="Text Box 24"/>
          <p:cNvSpPr txBox="1"/>
          <p:nvPr/>
        </p:nvSpPr>
        <p:spPr>
          <a:xfrm>
            <a:off x="2331085" y="2453005"/>
            <a:ext cx="140398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" altLang="en-US" sz="1000">
                <a:solidFill>
                  <a:schemeClr val="bg1"/>
                </a:solidFill>
              </a:rPr>
              <a:t>Seen by Driver</a:t>
            </a:r>
            <a:endParaRPr lang="" altLang="en-US" sz="1000">
              <a:solidFill>
                <a:schemeClr val="bg1"/>
              </a:solidFill>
            </a:endParaRPr>
          </a:p>
        </p:txBody>
      </p:sp>
      <p:sp>
        <p:nvSpPr>
          <p:cNvPr id="26" name="Text Box 25"/>
          <p:cNvSpPr txBox="1"/>
          <p:nvPr/>
        </p:nvSpPr>
        <p:spPr>
          <a:xfrm>
            <a:off x="2327275" y="213995"/>
            <a:ext cx="83248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" altLang="en-US" sz="1000">
                <a:solidFill>
                  <a:schemeClr val="bg1"/>
                </a:solidFill>
              </a:rPr>
              <a:t>Light Curtain</a:t>
            </a:r>
            <a:endParaRPr lang="" altLang="en-US" sz="1000">
              <a:solidFill>
                <a:schemeClr val="bg1"/>
              </a:solidFill>
            </a:endParaRPr>
          </a:p>
        </p:txBody>
      </p:sp>
      <p:sp>
        <p:nvSpPr>
          <p:cNvPr id="27" name="Text Box 26"/>
          <p:cNvSpPr txBox="1"/>
          <p:nvPr/>
        </p:nvSpPr>
        <p:spPr>
          <a:xfrm>
            <a:off x="-508635" y="290830"/>
            <a:ext cx="184785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" altLang="en-US" sz="1000">
                <a:solidFill>
                  <a:schemeClr val="bg1"/>
                </a:solidFill>
              </a:rPr>
              <a:t>GPS</a:t>
            </a:r>
            <a:endParaRPr lang="" altLang="en-US" sz="1000">
              <a:solidFill>
                <a:schemeClr val="bg1"/>
              </a:solidFill>
            </a:endParaRPr>
          </a:p>
        </p:txBody>
      </p:sp>
      <p:cxnSp>
        <p:nvCxnSpPr>
          <p:cNvPr id="28" name="Straight Connector 27"/>
          <p:cNvCxnSpPr/>
          <p:nvPr/>
        </p:nvCxnSpPr>
        <p:spPr>
          <a:xfrm>
            <a:off x="3587115" y="1583690"/>
            <a:ext cx="1905000" cy="1009650"/>
          </a:xfrm>
          <a:prstGeom prst="line">
            <a:avLst/>
          </a:prstGeom>
          <a:ln w="12700">
            <a:solidFill>
              <a:schemeClr val="accent4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V="1">
            <a:off x="3729990" y="593090"/>
            <a:ext cx="2066925" cy="28575"/>
          </a:xfrm>
          <a:prstGeom prst="line">
            <a:avLst/>
          </a:prstGeom>
          <a:ln w="12700">
            <a:solidFill>
              <a:schemeClr val="accent4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 Box 30"/>
          <p:cNvSpPr txBox="1"/>
          <p:nvPr/>
        </p:nvSpPr>
        <p:spPr>
          <a:xfrm>
            <a:off x="6003925" y="105410"/>
            <a:ext cx="193294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" altLang="en-US" sz="1000">
                <a:solidFill>
                  <a:schemeClr val="bg1"/>
                </a:solidFill>
              </a:rPr>
              <a:t>Per Pixel Depth Distribution Predicted from Monocular RGB</a:t>
            </a:r>
            <a:endParaRPr lang="" altLang="en-US" sz="1000">
              <a:solidFill>
                <a:schemeClr val="bg1"/>
              </a:solidFill>
            </a:endParaRPr>
          </a:p>
        </p:txBody>
      </p:sp>
      <p:sp>
        <p:nvSpPr>
          <p:cNvPr id="33" name="Text Box 32"/>
          <p:cNvSpPr txBox="1"/>
          <p:nvPr/>
        </p:nvSpPr>
        <p:spPr>
          <a:xfrm>
            <a:off x="7640955" y="82550"/>
            <a:ext cx="1287145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" altLang="en-US" sz="1000">
                <a:solidFill>
                  <a:schemeClr val="accent4">
                    <a:lumMod val="60000"/>
                    <a:lumOff val="40000"/>
                  </a:schemeClr>
                </a:solidFill>
              </a:rPr>
              <a:t>Used to Drive the Adaptive Light Curtain Laser</a:t>
            </a:r>
            <a:endParaRPr lang="" altLang="en-US" sz="100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4" name="Text Box 33"/>
          <p:cNvSpPr txBox="1"/>
          <p:nvPr/>
        </p:nvSpPr>
        <p:spPr>
          <a:xfrm>
            <a:off x="8613775" y="95885"/>
            <a:ext cx="1939925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" altLang="en-US" sz="1000">
                <a:solidFill>
                  <a:schemeClr val="bg1"/>
                </a:solidFill>
              </a:rPr>
              <a:t>Pixel Depth corrected over Time from Light Curtain Measurements</a:t>
            </a:r>
            <a:endParaRPr lang="" altLang="en-US" sz="1000">
              <a:solidFill>
                <a:schemeClr val="bg1"/>
              </a:solidFill>
            </a:endParaRPr>
          </a:p>
        </p:txBody>
      </p:sp>
      <p:cxnSp>
        <p:nvCxnSpPr>
          <p:cNvPr id="35" name="Straight Connector 34"/>
          <p:cNvCxnSpPr/>
          <p:nvPr/>
        </p:nvCxnSpPr>
        <p:spPr>
          <a:xfrm flipV="1">
            <a:off x="7993380" y="1093470"/>
            <a:ext cx="544830" cy="1905"/>
          </a:xfrm>
          <a:prstGeom prst="line">
            <a:avLst/>
          </a:prstGeom>
          <a:ln w="12700">
            <a:solidFill>
              <a:srgbClr val="FFFF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 Box 35"/>
          <p:cNvSpPr txBox="1"/>
          <p:nvPr/>
        </p:nvSpPr>
        <p:spPr>
          <a:xfrm>
            <a:off x="7131050" y="660400"/>
            <a:ext cx="23063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" altLang="en-US" sz="900">
                <a:solidFill>
                  <a:schemeClr val="bg1">
                    <a:lumMod val="75000"/>
                  </a:schemeClr>
                </a:solidFill>
              </a:rPr>
              <a:t>Topdown Predicted Uncertainty in Blue</a:t>
            </a:r>
            <a:endParaRPr lang="" altLang="en-US" sz="900">
              <a:solidFill>
                <a:schemeClr val="bg1">
                  <a:lumMod val="75000"/>
                </a:schemeClr>
              </a:solidFill>
            </a:endParaRPr>
          </a:p>
          <a:p>
            <a:pPr algn="ctr"/>
            <a:r>
              <a:rPr lang="" altLang="en-US" sz="900">
                <a:solidFill>
                  <a:schemeClr val="bg1">
                    <a:lumMod val="75000"/>
                  </a:schemeClr>
                </a:solidFill>
              </a:rPr>
              <a:t>Lidar GT in Red</a:t>
            </a:r>
            <a:endParaRPr lang="" altLang="en-US" sz="90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6"/>
          <a:srcRect l="19612" t="6852" r="68032" b="46667"/>
          <a:stretch>
            <a:fillRect/>
          </a:stretch>
        </p:blipFill>
        <p:spPr>
          <a:xfrm>
            <a:off x="5711825" y="1351280"/>
            <a:ext cx="1233805" cy="1315720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7"/>
          <a:srcRect l="19488" t="5611" r="71672" b="53333"/>
          <a:stretch>
            <a:fillRect/>
          </a:stretch>
        </p:blipFill>
        <p:spPr>
          <a:xfrm>
            <a:off x="8401050" y="1351280"/>
            <a:ext cx="1188720" cy="1315720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8"/>
          <a:srcRect l="21467" t="20734" r="29964"/>
          <a:stretch>
            <a:fillRect/>
          </a:stretch>
        </p:blipFill>
        <p:spPr>
          <a:xfrm>
            <a:off x="9589135" y="1344930"/>
            <a:ext cx="1108075" cy="1322070"/>
          </a:xfrm>
          <a:prstGeom prst="rect">
            <a:avLst/>
          </a:prstGeom>
        </p:spPr>
      </p:pic>
      <p:grpSp>
        <p:nvGrpSpPr>
          <p:cNvPr id="56" name="Group 55"/>
          <p:cNvGrpSpPr/>
          <p:nvPr/>
        </p:nvGrpSpPr>
        <p:grpSpPr>
          <a:xfrm>
            <a:off x="6945630" y="1351280"/>
            <a:ext cx="1199515" cy="1316355"/>
            <a:chOff x="3011" y="5585"/>
            <a:chExt cx="8835" cy="9691"/>
          </a:xfrm>
        </p:grpSpPr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9"/>
            <a:srcRect l="20835" t="7991" r="23283" b="4703"/>
            <a:stretch>
              <a:fillRect/>
            </a:stretch>
          </p:blipFill>
          <p:spPr>
            <a:xfrm>
              <a:off x="3011" y="5585"/>
              <a:ext cx="8835" cy="9691"/>
            </a:xfrm>
            <a:prstGeom prst="rect">
              <a:avLst/>
            </a:prstGeom>
          </p:spPr>
        </p:pic>
        <p:sp>
          <p:nvSpPr>
            <p:cNvPr id="49" name="Freeform 48"/>
            <p:cNvSpPr/>
            <p:nvPr/>
          </p:nvSpPr>
          <p:spPr>
            <a:xfrm>
              <a:off x="4512" y="10850"/>
              <a:ext cx="1250" cy="452"/>
            </a:xfrm>
            <a:custGeom>
              <a:avLst/>
              <a:gdLst>
                <a:gd name="connisteX0" fmla="*/ 0 w 793750"/>
                <a:gd name="connsiteY0" fmla="*/ 0 h 286874"/>
                <a:gd name="connisteX1" fmla="*/ 88900 w 793750"/>
                <a:gd name="connsiteY1" fmla="*/ 165100 h 286874"/>
                <a:gd name="connisteX2" fmla="*/ 317500 w 793750"/>
                <a:gd name="connsiteY2" fmla="*/ 228600 h 286874"/>
                <a:gd name="connisteX3" fmla="*/ 565150 w 793750"/>
                <a:gd name="connsiteY3" fmla="*/ 279400 h 286874"/>
                <a:gd name="connisteX4" fmla="*/ 793750 w 793750"/>
                <a:gd name="connsiteY4" fmla="*/ 285750 h 286874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</a:cxnLst>
              <a:rect l="l" t="t" r="r" b="b"/>
              <a:pathLst>
                <a:path w="793750" h="286875">
                  <a:moveTo>
                    <a:pt x="0" y="0"/>
                  </a:moveTo>
                  <a:cubicBezTo>
                    <a:pt x="13335" y="31750"/>
                    <a:pt x="25400" y="119380"/>
                    <a:pt x="88900" y="165100"/>
                  </a:cubicBezTo>
                  <a:cubicBezTo>
                    <a:pt x="152400" y="210820"/>
                    <a:pt x="222250" y="205740"/>
                    <a:pt x="317500" y="228600"/>
                  </a:cubicBezTo>
                  <a:cubicBezTo>
                    <a:pt x="412750" y="251460"/>
                    <a:pt x="469900" y="267970"/>
                    <a:pt x="565150" y="279400"/>
                  </a:cubicBezTo>
                  <a:cubicBezTo>
                    <a:pt x="660400" y="290830"/>
                    <a:pt x="753110" y="285750"/>
                    <a:pt x="793750" y="285750"/>
                  </a:cubicBezTo>
                </a:path>
              </a:pathLst>
            </a:custGeom>
            <a:ln w="63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51" name="Freeform 50"/>
            <p:cNvSpPr/>
            <p:nvPr/>
          </p:nvSpPr>
          <p:spPr>
            <a:xfrm>
              <a:off x="4118" y="10795"/>
              <a:ext cx="1639" cy="1339"/>
            </a:xfrm>
            <a:custGeom>
              <a:avLst/>
              <a:gdLst>
                <a:gd name="connisteX0" fmla="*/ 145576 w 1040926"/>
                <a:gd name="connsiteY0" fmla="*/ 0 h 850512"/>
                <a:gd name="connisteX1" fmla="*/ 18576 w 1040926"/>
                <a:gd name="connsiteY1" fmla="*/ 304800 h 850512"/>
                <a:gd name="connisteX2" fmla="*/ 18576 w 1040926"/>
                <a:gd name="connsiteY2" fmla="*/ 476250 h 850512"/>
                <a:gd name="connisteX3" fmla="*/ 139226 w 1040926"/>
                <a:gd name="connsiteY3" fmla="*/ 520700 h 850512"/>
                <a:gd name="connisteX4" fmla="*/ 278926 w 1040926"/>
                <a:gd name="connsiteY4" fmla="*/ 482600 h 850512"/>
                <a:gd name="connisteX5" fmla="*/ 450376 w 1040926"/>
                <a:gd name="connsiteY5" fmla="*/ 450850 h 850512"/>
                <a:gd name="connisteX6" fmla="*/ 412276 w 1040926"/>
                <a:gd name="connsiteY6" fmla="*/ 666750 h 850512"/>
                <a:gd name="connisteX7" fmla="*/ 380526 w 1040926"/>
                <a:gd name="connsiteY7" fmla="*/ 812800 h 850512"/>
                <a:gd name="connisteX8" fmla="*/ 475776 w 1040926"/>
                <a:gd name="connsiteY8" fmla="*/ 825500 h 850512"/>
                <a:gd name="connisteX9" fmla="*/ 767876 w 1040926"/>
                <a:gd name="connsiteY9" fmla="*/ 577850 h 850512"/>
                <a:gd name="connisteX10" fmla="*/ 1040926 w 1040926"/>
                <a:gd name="connsiteY10" fmla="*/ 342900 h 850512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  <a:cxn ang="0">
                  <a:pos x="connisteX9" y="connsiteY9"/>
                </a:cxn>
                <a:cxn ang="0">
                  <a:pos x="connisteX10" y="connsiteY10"/>
                </a:cxn>
              </a:cxnLst>
              <a:rect l="l" t="t" r="r" b="b"/>
              <a:pathLst>
                <a:path w="1040927" h="850513">
                  <a:moveTo>
                    <a:pt x="145577" y="0"/>
                  </a:moveTo>
                  <a:cubicBezTo>
                    <a:pt x="120177" y="57785"/>
                    <a:pt x="43977" y="209550"/>
                    <a:pt x="18577" y="304800"/>
                  </a:cubicBezTo>
                  <a:cubicBezTo>
                    <a:pt x="-6823" y="400050"/>
                    <a:pt x="-5553" y="433070"/>
                    <a:pt x="18577" y="476250"/>
                  </a:cubicBezTo>
                  <a:cubicBezTo>
                    <a:pt x="42707" y="519430"/>
                    <a:pt x="87157" y="519430"/>
                    <a:pt x="139227" y="520700"/>
                  </a:cubicBezTo>
                  <a:cubicBezTo>
                    <a:pt x="191297" y="521970"/>
                    <a:pt x="216697" y="496570"/>
                    <a:pt x="278927" y="482600"/>
                  </a:cubicBezTo>
                  <a:cubicBezTo>
                    <a:pt x="341157" y="468630"/>
                    <a:pt x="423707" y="414020"/>
                    <a:pt x="450377" y="450850"/>
                  </a:cubicBezTo>
                  <a:cubicBezTo>
                    <a:pt x="477047" y="487680"/>
                    <a:pt x="426247" y="594360"/>
                    <a:pt x="412277" y="666750"/>
                  </a:cubicBezTo>
                  <a:cubicBezTo>
                    <a:pt x="398307" y="739140"/>
                    <a:pt x="367827" y="781050"/>
                    <a:pt x="380527" y="812800"/>
                  </a:cubicBezTo>
                  <a:cubicBezTo>
                    <a:pt x="393227" y="844550"/>
                    <a:pt x="398307" y="872490"/>
                    <a:pt x="475777" y="825500"/>
                  </a:cubicBezTo>
                  <a:cubicBezTo>
                    <a:pt x="553247" y="778510"/>
                    <a:pt x="654847" y="674370"/>
                    <a:pt x="767877" y="577850"/>
                  </a:cubicBezTo>
                  <a:cubicBezTo>
                    <a:pt x="880907" y="481330"/>
                    <a:pt x="992032" y="384810"/>
                    <a:pt x="1040927" y="342900"/>
                  </a:cubicBezTo>
                </a:path>
              </a:pathLst>
            </a:custGeom>
            <a:noFill/>
            <a:ln w="952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52" name="Freeform 51"/>
            <p:cNvSpPr/>
            <p:nvPr/>
          </p:nvSpPr>
          <p:spPr>
            <a:xfrm>
              <a:off x="6591" y="13396"/>
              <a:ext cx="2113" cy="1043"/>
            </a:xfrm>
            <a:custGeom>
              <a:avLst/>
              <a:gdLst>
                <a:gd name="connisteX0" fmla="*/ 336115 w 1341955"/>
                <a:gd name="connsiteY0" fmla="*/ 0 h 662115"/>
                <a:gd name="connisteX1" fmla="*/ 122755 w 1341955"/>
                <a:gd name="connsiteY1" fmla="*/ 205740 h 662115"/>
                <a:gd name="connisteX2" fmla="*/ 835 w 1341955"/>
                <a:gd name="connsiteY2" fmla="*/ 449580 h 662115"/>
                <a:gd name="connisteX3" fmla="*/ 168475 w 1341955"/>
                <a:gd name="connsiteY3" fmla="*/ 434340 h 662115"/>
                <a:gd name="connisteX4" fmla="*/ 526615 w 1341955"/>
                <a:gd name="connsiteY4" fmla="*/ 259080 h 662115"/>
                <a:gd name="connisteX5" fmla="*/ 648535 w 1341955"/>
                <a:gd name="connsiteY5" fmla="*/ 220980 h 662115"/>
                <a:gd name="connisteX6" fmla="*/ 663775 w 1341955"/>
                <a:gd name="connsiteY6" fmla="*/ 320040 h 662115"/>
                <a:gd name="connisteX7" fmla="*/ 618055 w 1341955"/>
                <a:gd name="connsiteY7" fmla="*/ 556260 h 662115"/>
                <a:gd name="connisteX8" fmla="*/ 618055 w 1341955"/>
                <a:gd name="connsiteY8" fmla="*/ 655320 h 662115"/>
                <a:gd name="connisteX9" fmla="*/ 831415 w 1341955"/>
                <a:gd name="connsiteY9" fmla="*/ 624840 h 662115"/>
                <a:gd name="connisteX10" fmla="*/ 1098115 w 1341955"/>
                <a:gd name="connsiteY10" fmla="*/ 464820 h 662115"/>
                <a:gd name="connisteX11" fmla="*/ 1341955 w 1341955"/>
                <a:gd name="connsiteY11" fmla="*/ 297180 h 66211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  <a:cxn ang="0">
                  <a:pos x="connisteX9" y="connsiteY9"/>
                </a:cxn>
                <a:cxn ang="0">
                  <a:pos x="connisteX10" y="connsiteY10"/>
                </a:cxn>
                <a:cxn ang="0">
                  <a:pos x="connisteX11" y="connsiteY11"/>
                </a:cxn>
              </a:cxnLst>
              <a:rect l="l" t="t" r="r" b="b"/>
              <a:pathLst>
                <a:path w="1341955" h="662116">
                  <a:moveTo>
                    <a:pt x="336115" y="0"/>
                  </a:moveTo>
                  <a:cubicBezTo>
                    <a:pt x="296110" y="36195"/>
                    <a:pt x="190065" y="115570"/>
                    <a:pt x="122755" y="205740"/>
                  </a:cubicBezTo>
                  <a:cubicBezTo>
                    <a:pt x="55445" y="295910"/>
                    <a:pt x="-8055" y="403860"/>
                    <a:pt x="835" y="449580"/>
                  </a:cubicBezTo>
                  <a:cubicBezTo>
                    <a:pt x="9725" y="495300"/>
                    <a:pt x="63065" y="472440"/>
                    <a:pt x="168475" y="434340"/>
                  </a:cubicBezTo>
                  <a:cubicBezTo>
                    <a:pt x="273885" y="396240"/>
                    <a:pt x="430730" y="301625"/>
                    <a:pt x="526615" y="259080"/>
                  </a:cubicBezTo>
                  <a:cubicBezTo>
                    <a:pt x="622500" y="216535"/>
                    <a:pt x="621230" y="208915"/>
                    <a:pt x="648535" y="220980"/>
                  </a:cubicBezTo>
                  <a:cubicBezTo>
                    <a:pt x="675840" y="233045"/>
                    <a:pt x="670125" y="252730"/>
                    <a:pt x="663775" y="320040"/>
                  </a:cubicBezTo>
                  <a:cubicBezTo>
                    <a:pt x="657425" y="387350"/>
                    <a:pt x="626945" y="488950"/>
                    <a:pt x="618055" y="556260"/>
                  </a:cubicBezTo>
                  <a:cubicBezTo>
                    <a:pt x="609165" y="623570"/>
                    <a:pt x="575510" y="641350"/>
                    <a:pt x="618055" y="655320"/>
                  </a:cubicBezTo>
                  <a:cubicBezTo>
                    <a:pt x="660600" y="669290"/>
                    <a:pt x="735530" y="662940"/>
                    <a:pt x="831415" y="624840"/>
                  </a:cubicBezTo>
                  <a:cubicBezTo>
                    <a:pt x="927300" y="586740"/>
                    <a:pt x="995880" y="530225"/>
                    <a:pt x="1098115" y="464820"/>
                  </a:cubicBezTo>
                  <a:cubicBezTo>
                    <a:pt x="1200350" y="399415"/>
                    <a:pt x="1298775" y="327660"/>
                    <a:pt x="1341955" y="297180"/>
                  </a:cubicBezTo>
                </a:path>
              </a:pathLst>
            </a:custGeom>
            <a:noFill/>
            <a:ln w="952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53" name="Freeform 52"/>
            <p:cNvSpPr/>
            <p:nvPr/>
          </p:nvSpPr>
          <p:spPr>
            <a:xfrm>
              <a:off x="7048" y="13528"/>
              <a:ext cx="1236" cy="769"/>
            </a:xfrm>
            <a:custGeom>
              <a:avLst/>
              <a:gdLst>
                <a:gd name="connisteX0" fmla="*/ 0 w 784860"/>
                <a:gd name="connsiteY0" fmla="*/ 0 h 488244"/>
                <a:gd name="connisteX1" fmla="*/ 76200 w 784860"/>
                <a:gd name="connsiteY1" fmla="*/ 175260 h 488244"/>
                <a:gd name="connisteX2" fmla="*/ 327660 w 784860"/>
                <a:gd name="connsiteY2" fmla="*/ 388620 h 488244"/>
                <a:gd name="connisteX3" fmla="*/ 609600 w 784860"/>
                <a:gd name="connsiteY3" fmla="*/ 480060 h 488244"/>
                <a:gd name="connisteX4" fmla="*/ 784860 w 784860"/>
                <a:gd name="connsiteY4" fmla="*/ 480060 h 488244"/>
                <a:gd name="connisteX5" fmla="*/ 769620 w 784860"/>
                <a:gd name="connsiteY5" fmla="*/ 480060 h 488244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784860" h="488244">
                  <a:moveTo>
                    <a:pt x="0" y="0"/>
                  </a:moveTo>
                  <a:cubicBezTo>
                    <a:pt x="10160" y="30480"/>
                    <a:pt x="10795" y="97790"/>
                    <a:pt x="76200" y="175260"/>
                  </a:cubicBezTo>
                  <a:cubicBezTo>
                    <a:pt x="141605" y="252730"/>
                    <a:pt x="220980" y="327660"/>
                    <a:pt x="327660" y="388620"/>
                  </a:cubicBezTo>
                  <a:cubicBezTo>
                    <a:pt x="434340" y="449580"/>
                    <a:pt x="518160" y="461645"/>
                    <a:pt x="609600" y="480060"/>
                  </a:cubicBezTo>
                  <a:cubicBezTo>
                    <a:pt x="701040" y="498475"/>
                    <a:pt x="753110" y="480060"/>
                    <a:pt x="784860" y="480060"/>
                  </a:cubicBezTo>
                </a:path>
              </a:pathLst>
            </a:custGeom>
            <a:noFill/>
            <a:ln w="952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54" name="Freeform 53"/>
            <p:cNvSpPr/>
            <p:nvPr/>
          </p:nvSpPr>
          <p:spPr>
            <a:xfrm>
              <a:off x="9162" y="6654"/>
              <a:ext cx="1212" cy="702"/>
            </a:xfrm>
            <a:custGeom>
              <a:avLst/>
              <a:gdLst>
                <a:gd name="connisteX0" fmla="*/ 0 w 769620"/>
                <a:gd name="connsiteY0" fmla="*/ 419100 h 445936"/>
                <a:gd name="connisteX1" fmla="*/ 281940 w 769620"/>
                <a:gd name="connsiteY1" fmla="*/ 426720 h 445936"/>
                <a:gd name="connisteX2" fmla="*/ 541020 w 769620"/>
                <a:gd name="connsiteY2" fmla="*/ 198120 h 445936"/>
                <a:gd name="connisteX3" fmla="*/ 769620 w 769620"/>
                <a:gd name="connsiteY3" fmla="*/ 0 h 445936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</a:cxnLst>
              <a:rect l="l" t="t" r="r" b="b"/>
              <a:pathLst>
                <a:path w="769620" h="445937">
                  <a:moveTo>
                    <a:pt x="0" y="419100"/>
                  </a:moveTo>
                  <a:cubicBezTo>
                    <a:pt x="51435" y="425450"/>
                    <a:pt x="173990" y="471170"/>
                    <a:pt x="281940" y="426720"/>
                  </a:cubicBezTo>
                  <a:cubicBezTo>
                    <a:pt x="389890" y="382270"/>
                    <a:pt x="443230" y="283210"/>
                    <a:pt x="541020" y="198120"/>
                  </a:cubicBezTo>
                  <a:cubicBezTo>
                    <a:pt x="638810" y="113030"/>
                    <a:pt x="728980" y="34925"/>
                    <a:pt x="769620" y="0"/>
                  </a:cubicBezTo>
                </a:path>
              </a:pathLst>
            </a:custGeom>
            <a:noFill/>
            <a:ln w="952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55" name="Freeform 54"/>
            <p:cNvSpPr/>
            <p:nvPr/>
          </p:nvSpPr>
          <p:spPr>
            <a:xfrm>
              <a:off x="9294" y="6474"/>
              <a:ext cx="1008" cy="250"/>
            </a:xfrm>
            <a:custGeom>
              <a:avLst/>
              <a:gdLst>
                <a:gd name="connisteX0" fmla="*/ 0 w 640080"/>
                <a:gd name="connsiteY0" fmla="*/ 38100 h 158926"/>
                <a:gd name="connisteX1" fmla="*/ 220980 w 640080"/>
                <a:gd name="connsiteY1" fmla="*/ 152400 h 158926"/>
                <a:gd name="connisteX2" fmla="*/ 510540 w 640080"/>
                <a:gd name="connsiteY2" fmla="*/ 121920 h 158926"/>
                <a:gd name="connisteX3" fmla="*/ 640080 w 640080"/>
                <a:gd name="connsiteY3" fmla="*/ 0 h 158926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</a:cxnLst>
              <a:rect l="l" t="t" r="r" b="b"/>
              <a:pathLst>
                <a:path w="640080" h="158927">
                  <a:moveTo>
                    <a:pt x="0" y="38100"/>
                  </a:moveTo>
                  <a:cubicBezTo>
                    <a:pt x="38100" y="61595"/>
                    <a:pt x="118745" y="135890"/>
                    <a:pt x="220980" y="152400"/>
                  </a:cubicBezTo>
                  <a:cubicBezTo>
                    <a:pt x="323215" y="168910"/>
                    <a:pt x="426720" y="152400"/>
                    <a:pt x="510540" y="121920"/>
                  </a:cubicBezTo>
                  <a:cubicBezTo>
                    <a:pt x="594360" y="91440"/>
                    <a:pt x="619760" y="23495"/>
                    <a:pt x="640080" y="0"/>
                  </a:cubicBezTo>
                </a:path>
              </a:pathLst>
            </a:custGeom>
            <a:noFill/>
            <a:ln w="952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</p:grpSp>
      <p:sp>
        <p:nvSpPr>
          <p:cNvPr id="58" name="Freeform 57"/>
          <p:cNvSpPr/>
          <p:nvPr/>
        </p:nvSpPr>
        <p:spPr>
          <a:xfrm>
            <a:off x="9662160" y="2112645"/>
            <a:ext cx="175895" cy="57785"/>
          </a:xfrm>
          <a:custGeom>
            <a:avLst/>
            <a:gdLst>
              <a:gd name="connisteX0" fmla="*/ 0 w 175895"/>
              <a:gd name="connsiteY0" fmla="*/ 0 h 57678"/>
              <a:gd name="connisteX1" fmla="*/ 59055 w 175895"/>
              <a:gd name="connsiteY1" fmla="*/ 45085 h 57678"/>
              <a:gd name="connisteX2" fmla="*/ 130810 w 175895"/>
              <a:gd name="connsiteY2" fmla="*/ 57150 h 57678"/>
              <a:gd name="connisteX3" fmla="*/ 175895 w 175895"/>
              <a:gd name="connsiteY3" fmla="*/ 54610 h 57678"/>
              <a:gd name="connisteX4" fmla="*/ 173355 w 175895"/>
              <a:gd name="connsiteY4" fmla="*/ 54610 h 57678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rect l="l" t="t" r="r" b="b"/>
            <a:pathLst>
              <a:path w="175895" h="57678">
                <a:moveTo>
                  <a:pt x="0" y="0"/>
                </a:moveTo>
                <a:cubicBezTo>
                  <a:pt x="10160" y="8890"/>
                  <a:pt x="33020" y="33655"/>
                  <a:pt x="59055" y="45085"/>
                </a:cubicBezTo>
                <a:cubicBezTo>
                  <a:pt x="85090" y="56515"/>
                  <a:pt x="107315" y="55245"/>
                  <a:pt x="130810" y="57150"/>
                </a:cubicBezTo>
                <a:cubicBezTo>
                  <a:pt x="154305" y="59055"/>
                  <a:pt x="167640" y="55245"/>
                  <a:pt x="175895" y="54610"/>
                </a:cubicBezTo>
              </a:path>
            </a:pathLst>
          </a:custGeom>
          <a:noFill/>
          <a:ln w="95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9" name="Freeform 58"/>
          <p:cNvSpPr/>
          <p:nvPr/>
        </p:nvSpPr>
        <p:spPr>
          <a:xfrm>
            <a:off x="10268585" y="1588135"/>
            <a:ext cx="142875" cy="14605"/>
          </a:xfrm>
          <a:custGeom>
            <a:avLst/>
            <a:gdLst>
              <a:gd name="connisteX0" fmla="*/ 0 w 142875"/>
              <a:gd name="connsiteY0" fmla="*/ 0 h 14375"/>
              <a:gd name="connisteX1" fmla="*/ 66675 w 142875"/>
              <a:gd name="connsiteY1" fmla="*/ 12700 h 14375"/>
              <a:gd name="connisteX2" fmla="*/ 123825 w 142875"/>
              <a:gd name="connsiteY2" fmla="*/ 12700 h 14375"/>
              <a:gd name="connisteX3" fmla="*/ 142875 w 142875"/>
              <a:gd name="connsiteY3" fmla="*/ 3175 h 1437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</a:cxnLst>
            <a:rect l="l" t="t" r="r" b="b"/>
            <a:pathLst>
              <a:path w="142875" h="14375">
                <a:moveTo>
                  <a:pt x="0" y="0"/>
                </a:moveTo>
                <a:cubicBezTo>
                  <a:pt x="12065" y="2540"/>
                  <a:pt x="41910" y="10160"/>
                  <a:pt x="66675" y="12700"/>
                </a:cubicBezTo>
                <a:cubicBezTo>
                  <a:pt x="91440" y="15240"/>
                  <a:pt x="108585" y="14605"/>
                  <a:pt x="123825" y="12700"/>
                </a:cubicBezTo>
                <a:cubicBezTo>
                  <a:pt x="139065" y="10795"/>
                  <a:pt x="140335" y="5080"/>
                  <a:pt x="142875" y="3175"/>
                </a:cubicBezTo>
              </a:path>
            </a:pathLst>
          </a:custGeom>
          <a:noFill/>
          <a:ln w="95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0" name="Freeform 59"/>
          <p:cNvSpPr/>
          <p:nvPr/>
        </p:nvSpPr>
        <p:spPr>
          <a:xfrm>
            <a:off x="9655810" y="2128520"/>
            <a:ext cx="175895" cy="57785"/>
          </a:xfrm>
          <a:custGeom>
            <a:avLst/>
            <a:gdLst>
              <a:gd name="connisteX0" fmla="*/ 0 w 175895"/>
              <a:gd name="connsiteY0" fmla="*/ 0 h 57678"/>
              <a:gd name="connisteX1" fmla="*/ 59055 w 175895"/>
              <a:gd name="connsiteY1" fmla="*/ 45085 h 57678"/>
              <a:gd name="connisteX2" fmla="*/ 130810 w 175895"/>
              <a:gd name="connsiteY2" fmla="*/ 57150 h 57678"/>
              <a:gd name="connisteX3" fmla="*/ 175895 w 175895"/>
              <a:gd name="connsiteY3" fmla="*/ 54610 h 57678"/>
              <a:gd name="connisteX4" fmla="*/ 173355 w 175895"/>
              <a:gd name="connsiteY4" fmla="*/ 54610 h 57678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rect l="l" t="t" r="r" b="b"/>
            <a:pathLst>
              <a:path w="175895" h="57678">
                <a:moveTo>
                  <a:pt x="0" y="0"/>
                </a:moveTo>
                <a:cubicBezTo>
                  <a:pt x="10160" y="8890"/>
                  <a:pt x="33020" y="33655"/>
                  <a:pt x="59055" y="45085"/>
                </a:cubicBezTo>
                <a:cubicBezTo>
                  <a:pt x="85090" y="56515"/>
                  <a:pt x="107315" y="55245"/>
                  <a:pt x="130810" y="57150"/>
                </a:cubicBezTo>
                <a:cubicBezTo>
                  <a:pt x="154305" y="59055"/>
                  <a:pt x="167640" y="55245"/>
                  <a:pt x="175895" y="54610"/>
                </a:cubicBezTo>
              </a:path>
            </a:pathLst>
          </a:custGeom>
          <a:noFill/>
          <a:ln w="95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1" name="Freeform 60"/>
          <p:cNvSpPr/>
          <p:nvPr/>
        </p:nvSpPr>
        <p:spPr>
          <a:xfrm>
            <a:off x="10265410" y="1599565"/>
            <a:ext cx="142875" cy="14605"/>
          </a:xfrm>
          <a:custGeom>
            <a:avLst/>
            <a:gdLst>
              <a:gd name="connisteX0" fmla="*/ 0 w 142875"/>
              <a:gd name="connsiteY0" fmla="*/ 0 h 14375"/>
              <a:gd name="connisteX1" fmla="*/ 66675 w 142875"/>
              <a:gd name="connsiteY1" fmla="*/ 12700 h 14375"/>
              <a:gd name="connisteX2" fmla="*/ 123825 w 142875"/>
              <a:gd name="connsiteY2" fmla="*/ 12700 h 14375"/>
              <a:gd name="connisteX3" fmla="*/ 142875 w 142875"/>
              <a:gd name="connsiteY3" fmla="*/ 3175 h 1437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</a:cxnLst>
            <a:rect l="l" t="t" r="r" b="b"/>
            <a:pathLst>
              <a:path w="142875" h="14375">
                <a:moveTo>
                  <a:pt x="0" y="0"/>
                </a:moveTo>
                <a:cubicBezTo>
                  <a:pt x="12065" y="2540"/>
                  <a:pt x="41910" y="10160"/>
                  <a:pt x="66675" y="12700"/>
                </a:cubicBezTo>
                <a:cubicBezTo>
                  <a:pt x="91440" y="15240"/>
                  <a:pt x="108585" y="14605"/>
                  <a:pt x="123825" y="12700"/>
                </a:cubicBezTo>
                <a:cubicBezTo>
                  <a:pt x="139065" y="10795"/>
                  <a:pt x="140335" y="5080"/>
                  <a:pt x="142875" y="3175"/>
                </a:cubicBezTo>
              </a:path>
            </a:pathLst>
          </a:custGeom>
          <a:noFill/>
          <a:ln w="95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2" name="Freeform 61"/>
          <p:cNvSpPr/>
          <p:nvPr/>
        </p:nvSpPr>
        <p:spPr>
          <a:xfrm>
            <a:off x="10122535" y="2400300"/>
            <a:ext cx="168275" cy="92075"/>
          </a:xfrm>
          <a:custGeom>
            <a:avLst/>
            <a:gdLst>
              <a:gd name="connisteX0" fmla="*/ 0 w 168275"/>
              <a:gd name="connsiteY0" fmla="*/ 0 h 92075"/>
              <a:gd name="connisteX1" fmla="*/ 53975 w 168275"/>
              <a:gd name="connsiteY1" fmla="*/ 57150 h 92075"/>
              <a:gd name="connisteX2" fmla="*/ 168275 w 168275"/>
              <a:gd name="connsiteY2" fmla="*/ 92075 h 92075"/>
              <a:gd name="connisteX3" fmla="*/ 177800 w 168275"/>
              <a:gd name="connsiteY3" fmla="*/ 85725 h 9207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</a:cxnLst>
            <a:rect l="l" t="t" r="r" b="b"/>
            <a:pathLst>
              <a:path w="168275" h="92075">
                <a:moveTo>
                  <a:pt x="0" y="0"/>
                </a:moveTo>
                <a:cubicBezTo>
                  <a:pt x="8255" y="10795"/>
                  <a:pt x="20320" y="38735"/>
                  <a:pt x="53975" y="57150"/>
                </a:cubicBezTo>
                <a:cubicBezTo>
                  <a:pt x="87630" y="75565"/>
                  <a:pt x="143510" y="86360"/>
                  <a:pt x="168275" y="92075"/>
                </a:cubicBezTo>
              </a:path>
            </a:pathLst>
          </a:custGeom>
          <a:noFill/>
          <a:ln w="95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3" name="Freeform 62"/>
          <p:cNvSpPr/>
          <p:nvPr/>
        </p:nvSpPr>
        <p:spPr>
          <a:xfrm>
            <a:off x="10135235" y="2403475"/>
            <a:ext cx="177800" cy="88900"/>
          </a:xfrm>
          <a:custGeom>
            <a:avLst/>
            <a:gdLst>
              <a:gd name="connisteX0" fmla="*/ 0 w 177800"/>
              <a:gd name="connsiteY0" fmla="*/ 0 h 88887"/>
              <a:gd name="connisteX1" fmla="*/ 22225 w 177800"/>
              <a:gd name="connsiteY1" fmla="*/ 28575 h 88887"/>
              <a:gd name="connisteX2" fmla="*/ 25400 w 177800"/>
              <a:gd name="connsiteY2" fmla="*/ 85725 h 88887"/>
              <a:gd name="connisteX3" fmla="*/ 85725 w 177800"/>
              <a:gd name="connsiteY3" fmla="*/ 76200 h 88887"/>
              <a:gd name="connisteX4" fmla="*/ 177800 w 177800"/>
              <a:gd name="connsiteY4" fmla="*/ 63500 h 88887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rect l="l" t="t" r="r" b="b"/>
            <a:pathLst>
              <a:path w="177800" h="88888">
                <a:moveTo>
                  <a:pt x="0" y="0"/>
                </a:moveTo>
                <a:cubicBezTo>
                  <a:pt x="4445" y="4445"/>
                  <a:pt x="17145" y="11430"/>
                  <a:pt x="22225" y="28575"/>
                </a:cubicBezTo>
                <a:cubicBezTo>
                  <a:pt x="27305" y="45720"/>
                  <a:pt x="12700" y="76200"/>
                  <a:pt x="25400" y="85725"/>
                </a:cubicBezTo>
                <a:cubicBezTo>
                  <a:pt x="38100" y="95250"/>
                  <a:pt x="55245" y="80645"/>
                  <a:pt x="85725" y="76200"/>
                </a:cubicBezTo>
                <a:cubicBezTo>
                  <a:pt x="116205" y="71755"/>
                  <a:pt x="160655" y="66040"/>
                  <a:pt x="177800" y="63500"/>
                </a:cubicBezTo>
              </a:path>
            </a:pathLst>
          </a:custGeom>
          <a:noFill/>
          <a:ln w="95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4" name="Text Box 63"/>
          <p:cNvSpPr txBox="1"/>
          <p:nvPr/>
        </p:nvSpPr>
        <p:spPr>
          <a:xfrm>
            <a:off x="6923405" y="2331720"/>
            <a:ext cx="26701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US" sz="900">
                <a:solidFill>
                  <a:schemeClr val="bg1">
                    <a:lumMod val="75000"/>
                  </a:schemeClr>
                </a:solidFill>
              </a:rPr>
              <a:t>Lidar GT in Yellow</a:t>
            </a:r>
            <a:endParaRPr lang="en-US" altLang="en-US" sz="900">
              <a:solidFill>
                <a:schemeClr val="bg1">
                  <a:lumMod val="75000"/>
                </a:schemeClr>
              </a:solidFill>
            </a:endParaRPr>
          </a:p>
          <a:p>
            <a:pPr algn="ctr"/>
            <a:r>
              <a:rPr lang="en-US" altLang="en-US" sz="900">
                <a:solidFill>
                  <a:schemeClr val="bg1">
                    <a:lumMod val="75000"/>
                  </a:schemeClr>
                </a:solidFill>
              </a:rPr>
              <a:t>Expectation of Distribution produces pointcloud</a:t>
            </a:r>
            <a:endParaRPr lang="en-US" altLang="en-US" sz="900">
              <a:solidFill>
                <a:schemeClr val="bg1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cxnSp>
        <p:nvCxnSpPr>
          <p:cNvPr id="56" name="Straight Arrow Connector 55"/>
          <p:cNvCxnSpPr/>
          <p:nvPr/>
        </p:nvCxnSpPr>
        <p:spPr>
          <a:xfrm>
            <a:off x="8872220" y="1759585"/>
            <a:ext cx="374015" cy="889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rapezoid 21"/>
          <p:cNvSpPr/>
          <p:nvPr/>
        </p:nvSpPr>
        <p:spPr>
          <a:xfrm rot="5400000">
            <a:off x="1074420" y="676275"/>
            <a:ext cx="656590" cy="781685"/>
          </a:xfrm>
          <a:prstGeom prst="trapezoid">
            <a:avLst>
              <a:gd name="adj" fmla="val 38906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3" name="Trapezoid 22"/>
          <p:cNvSpPr/>
          <p:nvPr/>
        </p:nvSpPr>
        <p:spPr>
          <a:xfrm rot="16200000">
            <a:off x="5675630" y="572770"/>
            <a:ext cx="1466215" cy="1746250"/>
          </a:xfrm>
          <a:prstGeom prst="trapezoid">
            <a:avLst>
              <a:gd name="adj" fmla="val 38906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7" name="Text Box 26"/>
          <p:cNvSpPr txBox="1"/>
          <p:nvPr/>
        </p:nvSpPr>
        <p:spPr>
          <a:xfrm>
            <a:off x="3052445" y="972185"/>
            <a:ext cx="981075" cy="245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en-US" sz="1000">
                <a:sym typeface="+mn-ea"/>
              </a:rPr>
              <a:t>Low Res DPV</a:t>
            </a:r>
            <a:endParaRPr lang="en-US" altLang="en-US" sz="1000">
              <a:sym typeface="+mn-ea"/>
            </a:endParaRPr>
          </a:p>
        </p:txBody>
      </p:sp>
      <p:sp>
        <p:nvSpPr>
          <p:cNvPr id="33" name="Text Box 32"/>
          <p:cNvSpPr txBox="1"/>
          <p:nvPr/>
        </p:nvSpPr>
        <p:spPr>
          <a:xfrm>
            <a:off x="317500" y="1348740"/>
            <a:ext cx="336550" cy="213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en-US" sz="800">
                <a:sym typeface="+mn-ea"/>
              </a:rPr>
              <a:t>...</a:t>
            </a:r>
            <a:endParaRPr lang="en-US" altLang="en-US" sz="800">
              <a:sym typeface="+mn-ea"/>
            </a:endParaRPr>
          </a:p>
        </p:txBody>
      </p:sp>
      <p:sp>
        <p:nvSpPr>
          <p:cNvPr id="35" name="Text Box 34"/>
          <p:cNvSpPr txBox="1"/>
          <p:nvPr/>
        </p:nvSpPr>
        <p:spPr>
          <a:xfrm>
            <a:off x="13335" y="266700"/>
            <a:ext cx="957580" cy="39878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 anchor="t">
            <a:spAutoFit/>
          </a:bodyPr>
          <a:p>
            <a:pPr algn="ctr"/>
            <a:r>
              <a:rPr lang="" altLang="en-US" sz="1000">
                <a:sym typeface="+mn-ea"/>
              </a:rPr>
              <a:t>Images from N cameras</a:t>
            </a:r>
            <a:endParaRPr lang="" altLang="en-US" sz="1000">
              <a:sym typeface="+mn-ea"/>
            </a:endParaRPr>
          </a:p>
        </p:txBody>
      </p:sp>
      <p:sp>
        <p:nvSpPr>
          <p:cNvPr id="37" name="Trapezoid 36"/>
          <p:cNvSpPr/>
          <p:nvPr/>
        </p:nvSpPr>
        <p:spPr>
          <a:xfrm rot="5400000">
            <a:off x="1074420" y="1524000"/>
            <a:ext cx="656590" cy="781685"/>
          </a:xfrm>
          <a:prstGeom prst="trapezoid">
            <a:avLst>
              <a:gd name="adj" fmla="val 38906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1903730" y="1229360"/>
            <a:ext cx="1266825" cy="498475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en-US" sz="1000"/>
              <a:t>Warp features based on R,T</a:t>
            </a:r>
            <a:endParaRPr lang="en-US" altLang="en-US" sz="1000"/>
          </a:p>
          <a:p>
            <a:pPr algn="ctr"/>
            <a:r>
              <a:rPr lang="" altLang="en-US" sz="700"/>
              <a:t>Differentiable Homography</a:t>
            </a:r>
            <a:endParaRPr lang="" altLang="en-US" sz="700"/>
          </a:p>
        </p:txBody>
      </p:sp>
      <p:cxnSp>
        <p:nvCxnSpPr>
          <p:cNvPr id="39" name="Elbow Connector 38"/>
          <p:cNvCxnSpPr>
            <a:stCxn id="22" idx="0"/>
            <a:endCxn id="38" idx="0"/>
          </p:cNvCxnSpPr>
          <p:nvPr/>
        </p:nvCxnSpPr>
        <p:spPr>
          <a:xfrm>
            <a:off x="1793875" y="1066800"/>
            <a:ext cx="743585" cy="162560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Elbow Connector 39"/>
          <p:cNvCxnSpPr>
            <a:stCxn id="37" idx="0"/>
            <a:endCxn id="38" idx="2"/>
          </p:cNvCxnSpPr>
          <p:nvPr/>
        </p:nvCxnSpPr>
        <p:spPr>
          <a:xfrm flipV="1">
            <a:off x="1793875" y="1727835"/>
            <a:ext cx="743585" cy="187325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Elbow Connector 40"/>
          <p:cNvCxnSpPr>
            <a:stCxn id="22" idx="1"/>
            <a:endCxn id="23" idx="3"/>
          </p:cNvCxnSpPr>
          <p:nvPr/>
        </p:nvCxnSpPr>
        <p:spPr>
          <a:xfrm rot="16200000" flipH="1">
            <a:off x="3839845" y="-1570990"/>
            <a:ext cx="132080" cy="5006975"/>
          </a:xfrm>
          <a:prstGeom prst="bentConnector3">
            <a:avLst>
              <a:gd name="adj1" fmla="val -332659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3938270" y="1256030"/>
            <a:ext cx="817880" cy="44577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3298825" y="575945"/>
            <a:ext cx="1049020" cy="327025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" sz="900"/>
              <a:t>Prev Frame DPV</a:t>
            </a:r>
            <a:endParaRPr lang="" sz="1000"/>
          </a:p>
          <a:p>
            <a:pPr algn="ctr"/>
            <a:endParaRPr lang="" sz="1000"/>
          </a:p>
        </p:txBody>
      </p:sp>
      <p:cxnSp>
        <p:nvCxnSpPr>
          <p:cNvPr id="44" name="Straight Arrow Connector 43"/>
          <p:cNvCxnSpPr>
            <a:stCxn id="38" idx="3"/>
            <a:endCxn id="26" idx="1"/>
          </p:cNvCxnSpPr>
          <p:nvPr/>
        </p:nvCxnSpPr>
        <p:spPr>
          <a:xfrm flipV="1">
            <a:off x="3169920" y="1475105"/>
            <a:ext cx="129540" cy="381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 Box 48"/>
          <p:cNvSpPr txBox="1"/>
          <p:nvPr/>
        </p:nvSpPr>
        <p:spPr>
          <a:xfrm>
            <a:off x="4667250" y="988060"/>
            <a:ext cx="981075" cy="245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en-US" sz="1000">
                <a:sym typeface="+mn-ea"/>
              </a:rPr>
              <a:t>Low Res DPV</a:t>
            </a:r>
            <a:endParaRPr lang="en-US" altLang="en-US" sz="1000">
              <a:sym typeface="+mn-ea"/>
            </a:endParaRPr>
          </a:p>
        </p:txBody>
      </p:sp>
      <p:cxnSp>
        <p:nvCxnSpPr>
          <p:cNvPr id="50" name="Straight Arrow Connector 49"/>
          <p:cNvCxnSpPr/>
          <p:nvPr/>
        </p:nvCxnSpPr>
        <p:spPr>
          <a:xfrm>
            <a:off x="5177155" y="1464945"/>
            <a:ext cx="374015" cy="889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43" idx="2"/>
            <a:endCxn id="19" idx="0"/>
          </p:cNvCxnSpPr>
          <p:nvPr/>
        </p:nvCxnSpPr>
        <p:spPr>
          <a:xfrm>
            <a:off x="3823335" y="902970"/>
            <a:ext cx="526415" cy="34163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Elbow Connector 53"/>
          <p:cNvCxnSpPr>
            <a:stCxn id="37" idx="3"/>
            <a:endCxn id="42" idx="2"/>
          </p:cNvCxnSpPr>
          <p:nvPr/>
        </p:nvCxnSpPr>
        <p:spPr>
          <a:xfrm rot="5400000" flipH="1" flipV="1">
            <a:off x="2668270" y="436880"/>
            <a:ext cx="414020" cy="2944495"/>
          </a:xfrm>
          <a:prstGeom prst="bentConnector3">
            <a:avLst>
              <a:gd name="adj1" fmla="val -33113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Elbow Connector 54"/>
          <p:cNvCxnSpPr/>
          <p:nvPr/>
        </p:nvCxnSpPr>
        <p:spPr>
          <a:xfrm>
            <a:off x="1402080" y="646430"/>
            <a:ext cx="2947035" cy="1056005"/>
          </a:xfrm>
          <a:prstGeom prst="bentConnector4">
            <a:avLst>
              <a:gd name="adj1" fmla="val 15414"/>
              <a:gd name="adj2" fmla="val 133984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215" y="738505"/>
            <a:ext cx="845185" cy="6572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50" y="1586865"/>
            <a:ext cx="844550" cy="65278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9225915" y="682625"/>
            <a:ext cx="1604645" cy="65341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3625" y="1259840"/>
            <a:ext cx="513715" cy="434975"/>
          </a:xfrm>
          <a:prstGeom prst="rect">
            <a:avLst/>
          </a:prstGeom>
          <a:scene3d>
            <a:camera prst="obliqueTopRight"/>
            <a:lightRig rig="balanced" dir="t">
              <a:rot lat="0" lon="0" rev="0"/>
            </a:lightRig>
          </a:scene3d>
          <a:sp3d extrusionH="254000"/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2345" y="711835"/>
            <a:ext cx="1720215" cy="1467485"/>
          </a:xfrm>
          <a:prstGeom prst="rect">
            <a:avLst/>
          </a:prstGeom>
          <a:scene3d>
            <a:camera prst="obliqueTopRight"/>
            <a:lightRig rig="balanced" dir="t">
              <a:rot lat="0" lon="0" rev="0"/>
            </a:lightRig>
          </a:scene3d>
          <a:sp3d extrusionH="381000"/>
        </p:spPr>
      </p:pic>
      <p:sp>
        <p:nvSpPr>
          <p:cNvPr id="12" name="Text Box 11"/>
          <p:cNvSpPr txBox="1"/>
          <p:nvPr/>
        </p:nvSpPr>
        <p:spPr>
          <a:xfrm>
            <a:off x="1240155" y="1352550"/>
            <a:ext cx="336550" cy="213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en-US" sz="800">
                <a:sym typeface="+mn-ea"/>
              </a:rPr>
              <a:t>...</a:t>
            </a:r>
            <a:endParaRPr lang="en-US" altLang="en-US" sz="800">
              <a:sym typeface="+mn-ea"/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3827780" y="1478915"/>
            <a:ext cx="102870" cy="254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42" idx="3"/>
            <a:endCxn id="10" idx="1"/>
          </p:cNvCxnSpPr>
          <p:nvPr/>
        </p:nvCxnSpPr>
        <p:spPr>
          <a:xfrm flipV="1">
            <a:off x="4756150" y="1477645"/>
            <a:ext cx="117475" cy="127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Elbow Connector 15"/>
          <p:cNvCxnSpPr>
            <a:stCxn id="11" idx="0"/>
            <a:endCxn id="43" idx="0"/>
          </p:cNvCxnSpPr>
          <p:nvPr/>
        </p:nvCxnSpPr>
        <p:spPr>
          <a:xfrm rot="16200000" flipV="1">
            <a:off x="5940108" y="-1540827"/>
            <a:ext cx="135890" cy="4369435"/>
          </a:xfrm>
          <a:prstGeom prst="bentConnector3">
            <a:avLst>
              <a:gd name="adj1" fmla="val 275467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Box 18"/>
          <p:cNvSpPr txBox="1"/>
          <p:nvPr/>
        </p:nvSpPr>
        <p:spPr>
          <a:xfrm>
            <a:off x="3950970" y="1244600"/>
            <a:ext cx="797560" cy="4756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en-US" sz="900">
                <a:solidFill>
                  <a:schemeClr val="bg1"/>
                </a:solidFill>
                <a:sym typeface="+mn-ea"/>
              </a:rPr>
              <a:t>DPV Fusion Network</a:t>
            </a:r>
            <a:endParaRPr lang="en-US" altLang="en-US" sz="900">
              <a:solidFill>
                <a:schemeClr val="bg1"/>
              </a:solidFill>
              <a:sym typeface="+mn-ea"/>
            </a:endParaRPr>
          </a:p>
          <a:p>
            <a:pPr algn="ctr"/>
            <a:r>
              <a:rPr lang="en-US" altLang="en-US" sz="700">
                <a:solidFill>
                  <a:schemeClr val="bg1"/>
                </a:solidFill>
                <a:sym typeface="+mn-ea"/>
              </a:rPr>
              <a:t>3D Conv</a:t>
            </a:r>
            <a:endParaRPr lang="en-US" altLang="en-US" sz="700">
              <a:solidFill>
                <a:schemeClr val="bg1"/>
              </a:solidFill>
              <a:sym typeface="+mn-ea"/>
            </a:endParaRPr>
          </a:p>
        </p:txBody>
      </p:sp>
      <p:sp>
        <p:nvSpPr>
          <p:cNvPr id="20" name="Text Box 19"/>
          <p:cNvSpPr txBox="1"/>
          <p:nvPr/>
        </p:nvSpPr>
        <p:spPr>
          <a:xfrm>
            <a:off x="861060" y="817880"/>
            <a:ext cx="797560" cy="506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" altLang="en-US" sz="1000">
                <a:solidFill>
                  <a:schemeClr val="bg1"/>
                </a:solidFill>
                <a:sym typeface="+mn-ea"/>
              </a:rPr>
              <a:t>Shared Encoder</a:t>
            </a:r>
            <a:endParaRPr lang="" altLang="en-US" sz="1000">
              <a:solidFill>
                <a:schemeClr val="bg1"/>
              </a:solidFill>
              <a:sym typeface="+mn-ea"/>
            </a:endParaRPr>
          </a:p>
          <a:p>
            <a:pPr algn="ctr"/>
            <a:r>
              <a:rPr lang="" altLang="en-US" sz="700">
                <a:solidFill>
                  <a:schemeClr val="bg1"/>
                </a:solidFill>
                <a:sym typeface="+mn-ea"/>
              </a:rPr>
              <a:t>2D Conv</a:t>
            </a:r>
            <a:endParaRPr lang="" altLang="en-US" sz="700">
              <a:solidFill>
                <a:schemeClr val="bg1"/>
              </a:solidFill>
              <a:sym typeface="+mn-ea"/>
            </a:endParaRPr>
          </a:p>
        </p:txBody>
      </p:sp>
      <p:sp>
        <p:nvSpPr>
          <p:cNvPr id="21" name="Text Box 20"/>
          <p:cNvSpPr txBox="1"/>
          <p:nvPr/>
        </p:nvSpPr>
        <p:spPr>
          <a:xfrm>
            <a:off x="861060" y="1669415"/>
            <a:ext cx="797560" cy="506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en-US" sz="1000">
                <a:solidFill>
                  <a:schemeClr val="bg1"/>
                </a:solidFill>
                <a:sym typeface="+mn-ea"/>
              </a:rPr>
              <a:t>Shared Encoder</a:t>
            </a:r>
            <a:endParaRPr lang="en-US" altLang="en-US" sz="1000">
              <a:solidFill>
                <a:schemeClr val="bg1"/>
              </a:solidFill>
              <a:sym typeface="+mn-ea"/>
            </a:endParaRPr>
          </a:p>
          <a:p>
            <a:pPr algn="ctr"/>
            <a:r>
              <a:rPr lang="en-US" altLang="en-US" sz="700">
                <a:solidFill>
                  <a:schemeClr val="bg1"/>
                </a:solidFill>
                <a:sym typeface="+mn-ea"/>
              </a:rPr>
              <a:t>2D Conv</a:t>
            </a:r>
            <a:endParaRPr lang="en-US" altLang="en-US" sz="700">
              <a:solidFill>
                <a:schemeClr val="bg1"/>
              </a:solidFill>
              <a:sym typeface="+mn-ea"/>
            </a:endParaRPr>
          </a:p>
        </p:txBody>
      </p:sp>
      <p:sp>
        <p:nvSpPr>
          <p:cNvPr id="28" name="Text Box 27"/>
          <p:cNvSpPr txBox="1"/>
          <p:nvPr/>
        </p:nvSpPr>
        <p:spPr>
          <a:xfrm>
            <a:off x="6017895" y="1266190"/>
            <a:ext cx="797560" cy="3530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" altLang="en-US" sz="1000">
                <a:solidFill>
                  <a:schemeClr val="bg1"/>
                </a:solidFill>
                <a:sym typeface="+mn-ea"/>
              </a:rPr>
              <a:t>Decoder</a:t>
            </a:r>
            <a:endParaRPr lang="en-US" altLang="en-US" sz="1000">
              <a:solidFill>
                <a:schemeClr val="bg1"/>
              </a:solidFill>
              <a:sym typeface="+mn-ea"/>
            </a:endParaRPr>
          </a:p>
          <a:p>
            <a:pPr algn="ctr"/>
            <a:r>
              <a:rPr lang="en-US" altLang="en-US" sz="700">
                <a:solidFill>
                  <a:schemeClr val="bg1"/>
                </a:solidFill>
                <a:sym typeface="+mn-ea"/>
              </a:rPr>
              <a:t>2D Conv</a:t>
            </a:r>
            <a:endParaRPr lang="en-US" altLang="en-US" sz="700">
              <a:solidFill>
                <a:schemeClr val="bg1"/>
              </a:solidFill>
              <a:sym typeface="+mn-ea"/>
            </a:endParaRPr>
          </a:p>
        </p:txBody>
      </p:sp>
      <p:sp>
        <p:nvSpPr>
          <p:cNvPr id="29" name="Text Box 28"/>
          <p:cNvSpPr txBox="1"/>
          <p:nvPr/>
        </p:nvSpPr>
        <p:spPr>
          <a:xfrm>
            <a:off x="7687945" y="371475"/>
            <a:ext cx="1008380" cy="245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" altLang="en-US" sz="1000">
                <a:sym typeface="+mn-ea"/>
              </a:rPr>
              <a:t>High </a:t>
            </a:r>
            <a:r>
              <a:rPr lang="en-US" altLang="en-US" sz="1000">
                <a:sym typeface="+mn-ea"/>
              </a:rPr>
              <a:t>Res DPV</a:t>
            </a:r>
            <a:endParaRPr lang="en-US" altLang="en-US" sz="1000">
              <a:sym typeface="+mn-ea"/>
            </a:endParaRP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V="1">
            <a:off x="9225915" y="1431925"/>
            <a:ext cx="1605280" cy="641350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4418965" y="575945"/>
            <a:ext cx="927100" cy="325755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" altLang="en-US" sz="1000"/>
              <a:t>LC DPV</a:t>
            </a:r>
            <a:endParaRPr lang="" altLang="en-US" sz="1000"/>
          </a:p>
          <a:p>
            <a:pPr algn="ctr"/>
            <a:endParaRPr lang="" altLang="en-US" sz="1000"/>
          </a:p>
        </p:txBody>
      </p:sp>
      <p:cxnSp>
        <p:nvCxnSpPr>
          <p:cNvPr id="32" name="Straight Arrow Connector 31"/>
          <p:cNvCxnSpPr>
            <a:stCxn id="31" idx="2"/>
            <a:endCxn id="19" idx="0"/>
          </p:cNvCxnSpPr>
          <p:nvPr/>
        </p:nvCxnSpPr>
        <p:spPr>
          <a:xfrm flipH="1">
            <a:off x="4349750" y="901700"/>
            <a:ext cx="532765" cy="34290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Elbow Connector 33"/>
          <p:cNvCxnSpPr>
            <a:stCxn id="9" idx="2"/>
            <a:endCxn id="31" idx="0"/>
          </p:cNvCxnSpPr>
          <p:nvPr/>
        </p:nvCxnSpPr>
        <p:spPr>
          <a:xfrm rot="16200000" flipV="1">
            <a:off x="7402195" y="-1943735"/>
            <a:ext cx="106680" cy="5145405"/>
          </a:xfrm>
          <a:prstGeom prst="bentConnector3">
            <a:avLst>
              <a:gd name="adj1" fmla="val 367857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 flipH="1" flipV="1">
            <a:off x="10027920" y="1327785"/>
            <a:ext cx="635" cy="116205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 Box 57"/>
          <p:cNvSpPr txBox="1"/>
          <p:nvPr/>
        </p:nvSpPr>
        <p:spPr>
          <a:xfrm>
            <a:off x="8976995" y="377190"/>
            <a:ext cx="2075815" cy="245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" altLang="en-US" sz="1000">
                <a:sym typeface="+mn-ea"/>
              </a:rPr>
              <a:t>Use DPV to place Light Curtains</a:t>
            </a:r>
            <a:endParaRPr lang="" altLang="en-US" sz="1000">
              <a:sym typeface="+mn-ea"/>
            </a:endParaRPr>
          </a:p>
        </p:txBody>
      </p:sp>
      <p:sp>
        <p:nvSpPr>
          <p:cNvPr id="59" name="Oval 58"/>
          <p:cNvSpPr/>
          <p:nvPr/>
        </p:nvSpPr>
        <p:spPr>
          <a:xfrm>
            <a:off x="2487930" y="1017270"/>
            <a:ext cx="91440" cy="9144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en-US" sz="1000">
                <a:solidFill>
                  <a:schemeClr val="tx1"/>
                </a:solidFill>
                <a:sym typeface="+mn-ea"/>
              </a:rPr>
              <a:t>+</a:t>
            </a:r>
            <a:endParaRPr lang="en-US" sz="1000"/>
          </a:p>
        </p:txBody>
      </p:sp>
      <p:sp>
        <p:nvSpPr>
          <p:cNvPr id="64" name="Oval 63"/>
          <p:cNvSpPr/>
          <p:nvPr/>
        </p:nvSpPr>
        <p:spPr>
          <a:xfrm>
            <a:off x="2489835" y="1864995"/>
            <a:ext cx="91440" cy="9144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en-US" sz="1000">
                <a:solidFill>
                  <a:schemeClr val="tx1"/>
                </a:solidFill>
                <a:sym typeface="+mn-ea"/>
              </a:rPr>
              <a:t>+</a:t>
            </a:r>
            <a:endParaRPr lang="en-US" sz="1000"/>
          </a:p>
        </p:txBody>
      </p:sp>
      <p:sp>
        <p:nvSpPr>
          <p:cNvPr id="67" name="Oval 66"/>
          <p:cNvSpPr/>
          <p:nvPr/>
        </p:nvSpPr>
        <p:spPr>
          <a:xfrm>
            <a:off x="4033520" y="1016000"/>
            <a:ext cx="91440" cy="9144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en-US" sz="1000">
                <a:solidFill>
                  <a:schemeClr val="tx1"/>
                </a:solidFill>
                <a:sym typeface="+mn-ea"/>
              </a:rPr>
              <a:t>+</a:t>
            </a:r>
            <a:endParaRPr lang="en-US" sz="1000"/>
          </a:p>
        </p:txBody>
      </p:sp>
      <p:sp>
        <p:nvSpPr>
          <p:cNvPr id="70" name="Oval 69"/>
          <p:cNvSpPr/>
          <p:nvPr/>
        </p:nvSpPr>
        <p:spPr>
          <a:xfrm>
            <a:off x="4571365" y="1014095"/>
            <a:ext cx="91440" cy="9144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" altLang="en-US" sz="1000">
                <a:solidFill>
                  <a:schemeClr val="tx1"/>
                </a:solidFill>
              </a:rPr>
              <a:t>+</a:t>
            </a:r>
            <a:endParaRPr lang="" altLang="en-US" sz="1000">
              <a:solidFill>
                <a:schemeClr val="tx1"/>
              </a:solidFill>
            </a:endParaRPr>
          </a:p>
        </p:txBody>
      </p:sp>
      <p:cxnSp>
        <p:nvCxnSpPr>
          <p:cNvPr id="72" name="Elbow Connector 71"/>
          <p:cNvCxnSpPr>
            <a:stCxn id="7" idx="2"/>
            <a:endCxn id="10" idx="2"/>
          </p:cNvCxnSpPr>
          <p:nvPr/>
        </p:nvCxnSpPr>
        <p:spPr>
          <a:xfrm rot="5400000" flipH="1" flipV="1">
            <a:off x="4324985" y="908050"/>
            <a:ext cx="18415" cy="1593215"/>
          </a:xfrm>
          <a:prstGeom prst="bentConnector3">
            <a:avLst>
              <a:gd name="adj1" fmla="val -1560417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Oval 73"/>
          <p:cNvSpPr/>
          <p:nvPr/>
        </p:nvSpPr>
        <p:spPr>
          <a:xfrm>
            <a:off x="5087620" y="1814830"/>
            <a:ext cx="91440" cy="9144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en-US" sz="1000">
                <a:solidFill>
                  <a:schemeClr val="tx1"/>
                </a:solidFill>
                <a:sym typeface="+mn-ea"/>
              </a:rPr>
              <a:t>+</a:t>
            </a:r>
            <a:endParaRPr lang="en-US" altLang="en-US" sz="1000">
              <a:solidFill>
                <a:schemeClr val="tx1"/>
              </a:solidFill>
              <a:sym typeface="+mn-ea"/>
            </a:endParaRPr>
          </a:p>
        </p:txBody>
      </p:sp>
      <p:pic>
        <p:nvPicPr>
          <p:cNvPr id="78" name="Picture 7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02215" y="734060"/>
            <a:ext cx="648335" cy="509905"/>
          </a:xfrm>
          <a:prstGeom prst="rect">
            <a:avLst/>
          </a:prstGeom>
          <a:ln w="12700" cmpd="sng">
            <a:solidFill>
              <a:schemeClr val="bg1">
                <a:alpha val="55000"/>
              </a:schemeClr>
            </a:solidFill>
            <a:prstDash val="solid"/>
          </a:ln>
        </p:spPr>
      </p:pic>
      <p:pic>
        <p:nvPicPr>
          <p:cNvPr id="80" name="Picture 7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02215" y="1497330"/>
            <a:ext cx="648335" cy="509905"/>
          </a:xfrm>
          <a:prstGeom prst="rect">
            <a:avLst/>
          </a:prstGeom>
          <a:ln w="12700" cmpd="sng">
            <a:solidFill>
              <a:schemeClr val="bg1">
                <a:alpha val="45000"/>
              </a:schemeClr>
            </a:solidFill>
            <a:prstDash val="solid"/>
          </a:ln>
        </p:spPr>
      </p:pic>
      <p:pic>
        <p:nvPicPr>
          <p:cNvPr id="82" name="Picture 8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02215" y="738505"/>
            <a:ext cx="648335" cy="504825"/>
          </a:xfrm>
          <a:prstGeom prst="rect">
            <a:avLst/>
          </a:prstGeom>
        </p:spPr>
      </p:pic>
      <p:pic>
        <p:nvPicPr>
          <p:cNvPr id="84" name="Picture 83"/>
          <p:cNvPicPr>
            <a:picLocks noChangeAspect="1"/>
          </p:cNvPicPr>
          <p:nvPr/>
        </p:nvPicPr>
        <p:blipFill>
          <a:blip r:embed="rId9">
            <a:lum bright="84000"/>
          </a:blip>
          <a:stretch>
            <a:fillRect/>
          </a:stretch>
        </p:blipFill>
        <p:spPr>
          <a:xfrm>
            <a:off x="454025" y="1256030"/>
            <a:ext cx="76200" cy="76200"/>
          </a:xfrm>
          <a:prstGeom prst="rect">
            <a:avLst/>
          </a:prstGeom>
        </p:spPr>
      </p:pic>
      <p:pic>
        <p:nvPicPr>
          <p:cNvPr id="86" name="Picture 85"/>
          <p:cNvPicPr>
            <a:picLocks noChangeAspect="1"/>
          </p:cNvPicPr>
          <p:nvPr/>
        </p:nvPicPr>
        <p:blipFill>
          <a:blip r:embed="rId10">
            <a:lum bright="78000"/>
          </a:blip>
          <a:stretch>
            <a:fillRect/>
          </a:stretch>
        </p:blipFill>
        <p:spPr>
          <a:xfrm>
            <a:off x="444500" y="2089150"/>
            <a:ext cx="93980" cy="86360"/>
          </a:xfrm>
          <a:prstGeom prst="rect">
            <a:avLst/>
          </a:prstGeom>
        </p:spPr>
      </p:pic>
      <p:pic>
        <p:nvPicPr>
          <p:cNvPr id="87" name="Picture 8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82950" y="1274445"/>
            <a:ext cx="508635" cy="438785"/>
          </a:xfrm>
          <a:prstGeom prst="rect">
            <a:avLst/>
          </a:prstGeom>
          <a:scene3d>
            <a:camera prst="obliqueTopRight"/>
            <a:lightRig rig="balanced" dir="t">
              <a:rot lat="0" lon="0" rev="0"/>
            </a:lightRig>
          </a:scene3d>
          <a:sp3d extrusionH="254000"/>
        </p:spPr>
      </p:pic>
      <p:pic>
        <p:nvPicPr>
          <p:cNvPr id="88" name="Picture 8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615690" y="721360"/>
            <a:ext cx="391160" cy="160020"/>
          </a:xfrm>
          <a:prstGeom prst="rect">
            <a:avLst/>
          </a:prstGeom>
        </p:spPr>
      </p:pic>
      <p:pic>
        <p:nvPicPr>
          <p:cNvPr id="89" name="Picture 8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669155" y="727075"/>
            <a:ext cx="393387" cy="164592"/>
          </a:xfrm>
          <a:prstGeom prst="rect">
            <a:avLst/>
          </a:prstGeom>
        </p:spPr>
      </p:pic>
      <p:pic>
        <p:nvPicPr>
          <p:cNvPr id="90" name="Picture 89"/>
          <p:cNvPicPr>
            <a:picLocks noChangeAspect="1"/>
          </p:cNvPicPr>
          <p:nvPr/>
        </p:nvPicPr>
        <p:blipFill>
          <a:blip r:embed="rId14">
            <a:lum bright="90000"/>
          </a:blip>
          <a:stretch>
            <a:fillRect/>
          </a:stretch>
        </p:blipFill>
        <p:spPr>
          <a:xfrm>
            <a:off x="3394075" y="1543050"/>
            <a:ext cx="298168" cy="164592"/>
          </a:xfrm>
          <a:prstGeom prst="rect">
            <a:avLst/>
          </a:prstGeom>
        </p:spPr>
      </p:pic>
      <p:pic>
        <p:nvPicPr>
          <p:cNvPr id="91" name="Picture 90"/>
          <p:cNvPicPr>
            <a:picLocks noChangeAspect="1"/>
          </p:cNvPicPr>
          <p:nvPr/>
        </p:nvPicPr>
        <p:blipFill>
          <a:blip r:embed="rId15">
            <a:lum bright="100000"/>
          </a:blip>
          <a:stretch>
            <a:fillRect/>
          </a:stretch>
        </p:blipFill>
        <p:spPr>
          <a:xfrm>
            <a:off x="4980305" y="1522730"/>
            <a:ext cx="294894" cy="164592"/>
          </a:xfrm>
          <a:prstGeom prst="rect">
            <a:avLst/>
          </a:prstGeom>
        </p:spPr>
      </p:pic>
      <p:pic>
        <p:nvPicPr>
          <p:cNvPr id="92" name="Picture 91"/>
          <p:cNvPicPr>
            <a:picLocks noChangeAspect="1"/>
          </p:cNvPicPr>
          <p:nvPr/>
        </p:nvPicPr>
        <p:blipFill>
          <a:blip r:embed="rId16">
            <a:lum bright="100000"/>
          </a:blip>
          <a:stretch>
            <a:fillRect/>
          </a:stretch>
        </p:blipFill>
        <p:spPr>
          <a:xfrm>
            <a:off x="8128635" y="1915160"/>
            <a:ext cx="287161" cy="16459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622</Words>
  <Application>WPS Presentation</Application>
  <PresentationFormat>Widescreen</PresentationFormat>
  <Paragraphs>78</Paragraphs>
  <Slides>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</vt:i4>
      </vt:variant>
    </vt:vector>
  </HeadingPairs>
  <TitlesOfParts>
    <vt:vector size="14" baseType="lpstr">
      <vt:lpstr>Arial</vt:lpstr>
      <vt:lpstr>SimSun</vt:lpstr>
      <vt:lpstr>Wingdings</vt:lpstr>
      <vt:lpstr>Arial Unicode MS</vt:lpstr>
      <vt:lpstr>Calibri Light</vt:lpstr>
      <vt:lpstr>Calibri</vt:lpstr>
      <vt:lpstr>微软雅黑</vt:lpstr>
      <vt:lpstr>文泉驿微米黑</vt:lpstr>
      <vt:lpstr>Webdings</vt:lpstr>
      <vt:lpstr>Times New Roman</vt:lpstr>
      <vt:lpstr>Office Theme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Image</dc:title>
  <dc:creator>raaj</dc:creator>
  <cp:lastModifiedBy>raaj</cp:lastModifiedBy>
  <cp:revision>41</cp:revision>
  <dcterms:created xsi:type="dcterms:W3CDTF">2020-10-18T19:33:01Z</dcterms:created>
  <dcterms:modified xsi:type="dcterms:W3CDTF">2020-10-18T19:33:01Z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1033-11.1.0.8722</vt:lpwstr>
  </property>
</Properties>
</file>